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23"/>
  </p:notesMasterIdLst>
  <p:handoutMasterIdLst>
    <p:handoutMasterId r:id="rId24"/>
  </p:handoutMasterIdLst>
  <p:sldIdLst>
    <p:sldId id="482" r:id="rId2"/>
    <p:sldId id="480" r:id="rId3"/>
    <p:sldId id="501" r:id="rId4"/>
    <p:sldId id="494" r:id="rId5"/>
    <p:sldId id="496" r:id="rId6"/>
    <p:sldId id="498" r:id="rId7"/>
    <p:sldId id="499" r:id="rId8"/>
    <p:sldId id="502" r:id="rId9"/>
    <p:sldId id="492" r:id="rId10"/>
    <p:sldId id="490" r:id="rId11"/>
    <p:sldId id="491" r:id="rId12"/>
    <p:sldId id="332" r:id="rId13"/>
    <p:sldId id="455" r:id="rId14"/>
    <p:sldId id="458" r:id="rId15"/>
    <p:sldId id="456" r:id="rId16"/>
    <p:sldId id="454" r:id="rId17"/>
    <p:sldId id="464" r:id="rId18"/>
    <p:sldId id="457" r:id="rId19"/>
    <p:sldId id="459" r:id="rId20"/>
    <p:sldId id="493" r:id="rId21"/>
    <p:sldId id="48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6913D730-2075-3245-9157-7C7381F57BE9}">
          <p14:sldIdLst>
            <p14:sldId id="482"/>
            <p14:sldId id="480"/>
          </p14:sldIdLst>
        </p14:section>
        <p14:section name="Development Server" id="{3E112BFB-DD87-AA4C-9872-38072C5E9B2C}">
          <p14:sldIdLst>
            <p14:sldId id="501"/>
            <p14:sldId id="494"/>
            <p14:sldId id="496"/>
            <p14:sldId id="498"/>
            <p14:sldId id="499"/>
            <p14:sldId id="502"/>
            <p14:sldId id="492"/>
          </p14:sldIdLst>
        </p14:section>
        <p14:section name="Share WIP" id="{C1496F41-9315-6149-B1A5-F9FE53797DFE}">
          <p14:sldIdLst>
            <p14:sldId id="490"/>
            <p14:sldId id="491"/>
            <p14:sldId id="332"/>
            <p14:sldId id="455"/>
            <p14:sldId id="458"/>
            <p14:sldId id="456"/>
            <p14:sldId id="454"/>
            <p14:sldId id="464"/>
            <p14:sldId id="457"/>
            <p14:sldId id="459"/>
          </p14:sldIdLst>
        </p14:section>
        <p14:section name="DEMO - Share WIP via localtunnel" id="{8C76C4B9-D91E-DE4D-A489-A701863A7BAC}">
          <p14:sldIdLst>
            <p14:sldId id="493"/>
          </p14:sldIdLst>
        </p14:section>
        <p14:section name="Summary" id="{00AFAEB3-B48D-4C42-92C4-6ACAA00D9731}">
          <p14:sldIdLst>
            <p14:sldId id="489"/>
          </p14:sldIdLst>
        </p14:section>
      </p14:sectionLst>
    </p:ext>
    <p:ext uri="{EFAFB233-063F-42B5-8137-9DF3F51BA10A}">
      <p15:sldGuideLst xmlns:p15="http://schemas.microsoft.com/office/powerpoint/2012/main">
        <p15:guide id="1" orient="horz" pos="333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15B2A"/>
    <a:srgbClr val="A49DCA"/>
    <a:srgbClr val="FFFFFF"/>
    <a:srgbClr val="675BA7"/>
    <a:srgbClr val="2A9FBC"/>
    <a:srgbClr val="A62E5C"/>
    <a:srgbClr val="9BC850"/>
    <a:srgbClr val="90499B"/>
    <a:srgbClr val="4764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76" autoAdjust="0"/>
    <p:restoredTop sz="71925"/>
  </p:normalViewPr>
  <p:slideViewPr>
    <p:cSldViewPr snapToGrid="0">
      <p:cViewPr varScale="1">
        <p:scale>
          <a:sx n="84" d="100"/>
          <a:sy n="84" d="100"/>
        </p:scale>
        <p:origin x="752" y="184"/>
      </p:cViewPr>
      <p:guideLst>
        <p:guide orient="horz" pos="3336"/>
        <p:guide pos="3840"/>
      </p:guideLst>
    </p:cSldViewPr>
  </p:slideViewPr>
  <p:notesTextViewPr>
    <p:cViewPr>
      <p:scale>
        <a:sx n="125" d="100"/>
        <a:sy n="125" d="100"/>
      </p:scale>
      <p:origin x="0" y="0"/>
    </p:cViewPr>
  </p:notesTextViewPr>
  <p:sorterViewPr>
    <p:cViewPr>
      <p:scale>
        <a:sx n="45" d="100"/>
        <a:sy n="45" d="100"/>
      </p:scale>
      <p:origin x="0" y="0"/>
    </p:cViewPr>
  </p:sorterViewPr>
  <p:notesViewPr>
    <p:cSldViewPr snapToGrid="0">
      <p:cViewPr varScale="1">
        <p:scale>
          <a:sx n="65" d="100"/>
          <a:sy n="65" d="100"/>
        </p:scale>
        <p:origin x="3082"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1B5227-671A-4331-BA8E-6A194D65408B}" type="datetimeFigureOut">
              <a:rPr lang="en-US" smtClean="0"/>
              <a:t>3/7/21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74F04C-40FA-419A-AAA9-81CED2695EAA}" type="slidenum">
              <a:rPr lang="en-US" smtClean="0"/>
              <a:t>‹#›</a:t>
            </a:fld>
            <a:endParaRPr lang="en-US"/>
          </a:p>
        </p:txBody>
      </p:sp>
    </p:spTree>
    <p:extLst>
      <p:ext uri="{BB962C8B-B14F-4D97-AF65-F5344CB8AC3E}">
        <p14:creationId xmlns:p14="http://schemas.microsoft.com/office/powerpoint/2010/main" val="39814398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872E6B-C85C-424E-AD51-4389090A2C7D}" type="datetimeFigureOut">
              <a:rPr lang="en-US" smtClean="0"/>
              <a:t>3/7/21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12285D-B62D-0345-9A0E-5D91D31CA9B6}" type="slidenum">
              <a:rPr lang="en-US" smtClean="0"/>
              <a:t>‹#›</a:t>
            </a:fld>
            <a:endParaRPr lang="en-US"/>
          </a:p>
        </p:txBody>
      </p:sp>
    </p:spTree>
    <p:extLst>
      <p:ext uri="{BB962C8B-B14F-4D97-AF65-F5344CB8AC3E}">
        <p14:creationId xmlns:p14="http://schemas.microsoft.com/office/powerpoint/2010/main" val="1059911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hub.com/defunctzombie/zuu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t>
            </a:r>
            <a:r>
              <a:rPr lang="en-US" baseline="0" dirty="0"/>
              <a:t>you’re working in JavaScript, chances are you’ll want to run at least some of your code in a browser.</a:t>
            </a:r>
            <a:endParaRPr lang="en-US" dirty="0"/>
          </a:p>
        </p:txBody>
      </p:sp>
      <p:sp>
        <p:nvSpPr>
          <p:cNvPr id="4" name="Slide Number Placeholder 3"/>
          <p:cNvSpPr>
            <a:spLocks noGrp="1"/>
          </p:cNvSpPr>
          <p:nvPr>
            <p:ph type="sldNum" sz="quarter" idx="10"/>
          </p:nvPr>
        </p:nvSpPr>
        <p:spPr/>
        <p:txBody>
          <a:bodyPr/>
          <a:lstStyle/>
          <a:p>
            <a:fld id="{1112285D-B62D-0345-9A0E-5D91D31CA9B6}" type="slidenum">
              <a:rPr lang="en-US" smtClean="0"/>
              <a:t>1</a:t>
            </a:fld>
            <a:endParaRPr lang="en-US"/>
          </a:p>
        </p:txBody>
      </p:sp>
    </p:spTree>
    <p:extLst>
      <p:ext uri="{BB962C8B-B14F-4D97-AF65-F5344CB8AC3E}">
        <p14:creationId xmlns:p14="http://schemas.microsoft.com/office/powerpoint/2010/main" val="1095291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while we’re on the topic of webserver, there’s a closely related topic</a:t>
            </a:r>
            <a:r>
              <a:rPr lang="en-US" baseline="0" dirty="0"/>
              <a:t> which involves sharing work-in-progress so clients can review your progress. As I mentioned, </a:t>
            </a:r>
            <a:r>
              <a:rPr lang="en-US" baseline="0" dirty="0" err="1"/>
              <a:t>Browsersync</a:t>
            </a:r>
            <a:r>
              <a:rPr lang="en-US" baseline="0" dirty="0"/>
              <a:t> is a handy way to share your work with co-workers. But </a:t>
            </a:r>
            <a:r>
              <a:rPr lang="en-US" baseline="0" dirty="0" err="1"/>
              <a:t>Browsersync</a:t>
            </a:r>
            <a:r>
              <a:rPr lang="en-US" baseline="0" dirty="0"/>
              <a:t> doesn’t expose a public IP for testing outside of your local network. So what if you want to quickly share your work on the public web so your client can review your work-in-progress? This used to be a hassle, but these days it’s shockingly easy.</a:t>
            </a:r>
            <a:endParaRPr lang="en-US" dirty="0"/>
          </a:p>
        </p:txBody>
      </p:sp>
      <p:sp>
        <p:nvSpPr>
          <p:cNvPr id="4" name="Slide Number Placeholder 3"/>
          <p:cNvSpPr>
            <a:spLocks noGrp="1"/>
          </p:cNvSpPr>
          <p:nvPr>
            <p:ph type="sldNum" sz="quarter" idx="10"/>
          </p:nvPr>
        </p:nvSpPr>
        <p:spPr/>
        <p:txBody>
          <a:bodyPr/>
          <a:lstStyle/>
          <a:p>
            <a:fld id="{1112285D-B62D-0345-9A0E-5D91D31CA9B6}" type="slidenum">
              <a:rPr lang="en-US" smtClean="0"/>
              <a:t>10</a:t>
            </a:fld>
            <a:endParaRPr lang="en-US"/>
          </a:p>
        </p:txBody>
      </p:sp>
    </p:spTree>
    <p:extLst>
      <p:ext uri="{BB962C8B-B14F-4D97-AF65-F5344CB8AC3E}">
        <p14:creationId xmlns:p14="http://schemas.microsoft.com/office/powerpoint/2010/main" val="791023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 about to show you some</a:t>
            </a:r>
            <a:r>
              <a:rPr lang="en-US" baseline="0" dirty="0"/>
              <a:t> novel services that you might not have heard of. But </a:t>
            </a:r>
            <a:r>
              <a:rPr lang="en-US" dirty="0"/>
              <a:t>you might be</a:t>
            </a:r>
            <a:r>
              <a:rPr lang="en-US" baseline="0" dirty="0"/>
              <a:t> thinking, why wouldn’t I just put my work on a traditional cloud provider like AWS, Azure, etc. The answer is the services I’m about to show you make it hilariously easy to share your work without having to configure a cloud provider or pay for hosting of any kind. So if money and time are important to you, keep listening. I thought that would get your attention.</a:t>
            </a:r>
            <a:endParaRPr lang="en-US" dirty="0"/>
          </a:p>
        </p:txBody>
      </p:sp>
      <p:sp>
        <p:nvSpPr>
          <p:cNvPr id="4" name="Slide Number Placeholder 3"/>
          <p:cNvSpPr>
            <a:spLocks noGrp="1"/>
          </p:cNvSpPr>
          <p:nvPr>
            <p:ph type="sldNum" sz="quarter" idx="10"/>
          </p:nvPr>
        </p:nvSpPr>
        <p:spPr/>
        <p:txBody>
          <a:bodyPr/>
          <a:lstStyle/>
          <a:p>
            <a:fld id="{1112285D-B62D-0345-9A0E-5D91D31CA9B6}" type="slidenum">
              <a:rPr lang="en-US" smtClean="0"/>
              <a:t>11</a:t>
            </a:fld>
            <a:endParaRPr lang="en-US"/>
          </a:p>
        </p:txBody>
      </p:sp>
    </p:spTree>
    <p:extLst>
      <p:ext uri="{BB962C8B-B14F-4D97-AF65-F5344CB8AC3E}">
        <p14:creationId xmlns:p14="http://schemas.microsoft.com/office/powerpoint/2010/main" val="664699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are some ultra-low friction options for easily showing your customers your work along the way:</a:t>
            </a:r>
          </a:p>
          <a:p>
            <a:endParaRPr lang="en-US" baseline="0" dirty="0"/>
          </a:p>
          <a:p>
            <a:r>
              <a:rPr lang="en-US" baseline="0" dirty="0" err="1"/>
              <a:t>Localtunnel</a:t>
            </a:r>
            <a:r>
              <a:rPr lang="en-US" baseline="0" dirty="0"/>
              <a:t>, </a:t>
            </a:r>
            <a:r>
              <a:rPr lang="en-US" baseline="0" dirty="0" err="1"/>
              <a:t>ngrok</a:t>
            </a:r>
            <a:r>
              <a:rPr lang="en-US" baseline="0" dirty="0"/>
              <a:t>, surge, and </a:t>
            </a:r>
            <a:r>
              <a:rPr lang="en-US" baseline="0" dirty="0" err="1"/>
              <a:t>Vercel</a:t>
            </a:r>
            <a:r>
              <a:rPr lang="en-US" baseline="0" dirty="0"/>
              <a:t>. Let’s talk about each of these in more detail.</a:t>
            </a:r>
          </a:p>
        </p:txBody>
      </p:sp>
      <p:sp>
        <p:nvSpPr>
          <p:cNvPr id="4" name="Slide Number Placeholder 3"/>
          <p:cNvSpPr>
            <a:spLocks noGrp="1"/>
          </p:cNvSpPr>
          <p:nvPr>
            <p:ph type="sldNum" sz="quarter" idx="10"/>
          </p:nvPr>
        </p:nvSpPr>
        <p:spPr/>
        <p:txBody>
          <a:bodyPr/>
          <a:lstStyle/>
          <a:p>
            <a:fld id="{1112285D-B62D-0345-9A0E-5D91D31CA9B6}" type="slidenum">
              <a:rPr lang="en-US" smtClean="0"/>
              <a:t>12</a:t>
            </a:fld>
            <a:endParaRPr lang="en-US"/>
          </a:p>
        </p:txBody>
      </p:sp>
    </p:spTree>
    <p:extLst>
      <p:ext uri="{BB962C8B-B14F-4D97-AF65-F5344CB8AC3E}">
        <p14:creationId xmlns:p14="http://schemas.microsoft.com/office/powerpoint/2010/main" val="21181261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lowest friction way I’ve found is </a:t>
            </a:r>
            <a:r>
              <a:rPr lang="en-US" baseline="0" dirty="0" err="1"/>
              <a:t>localtunnel</a:t>
            </a:r>
            <a:r>
              <a:rPr lang="en-US" baseline="0" dirty="0"/>
              <a:t>. </a:t>
            </a:r>
            <a:r>
              <a:rPr lang="en-US" sz="1200" kern="1200" baseline="0" dirty="0" err="1">
                <a:solidFill>
                  <a:schemeClr val="tx1"/>
                </a:solidFill>
                <a:latin typeface="+mn-lt"/>
                <a:ea typeface="+mn-ea"/>
                <a:cs typeface="+mn-cs"/>
              </a:rPr>
              <a:t>Localtunnel</a:t>
            </a:r>
            <a:r>
              <a:rPr lang="en-US" sz="1200" kern="1200" baseline="0" dirty="0">
                <a:solidFill>
                  <a:schemeClr val="tx1"/>
                </a:solidFill>
                <a:latin typeface="+mn-lt"/>
                <a:ea typeface="+mn-ea"/>
                <a:cs typeface="+mn-cs"/>
              </a:rPr>
              <a:t> offers an elegant way to expose your localhost via a public URL. It </a:t>
            </a:r>
            <a:r>
              <a:rPr lang="en-US" baseline="0" dirty="0"/>
              <a:t>punches a hole in your firewall so your local machine can operate as a webserver. </a:t>
            </a:r>
            <a:r>
              <a:rPr lang="en-US" sz="1200" kern="1200" baseline="0" dirty="0">
                <a:solidFill>
                  <a:schemeClr val="tx1"/>
                </a:solidFill>
                <a:latin typeface="+mn-lt"/>
                <a:ea typeface="+mn-ea"/>
                <a:cs typeface="+mn-cs"/>
              </a:rPr>
              <a:t>The nice thing about </a:t>
            </a:r>
            <a:r>
              <a:rPr lang="en-US" sz="1200" kern="1200" baseline="0" dirty="0" err="1">
                <a:solidFill>
                  <a:schemeClr val="tx1"/>
                </a:solidFill>
                <a:latin typeface="+mn-lt"/>
                <a:ea typeface="+mn-ea"/>
                <a:cs typeface="+mn-cs"/>
              </a:rPr>
              <a:t>localtunnel</a:t>
            </a:r>
            <a:r>
              <a:rPr lang="en-US" sz="1200" kern="1200" baseline="0" dirty="0">
                <a:solidFill>
                  <a:schemeClr val="tx1"/>
                </a:solidFill>
                <a:latin typeface="+mn-lt"/>
                <a:ea typeface="+mn-ea"/>
                <a:cs typeface="+mn-cs"/>
              </a:rPr>
              <a:t> is how easy it is to get started. You install the </a:t>
            </a:r>
            <a:r>
              <a:rPr lang="en-US" sz="1200" kern="1200" baseline="0" dirty="0" err="1">
                <a:solidFill>
                  <a:schemeClr val="tx1"/>
                </a:solidFill>
                <a:latin typeface="+mn-lt"/>
                <a:ea typeface="+mn-ea"/>
                <a:cs typeface="+mn-cs"/>
              </a:rPr>
              <a:t>localtunnel</a:t>
            </a:r>
            <a:r>
              <a:rPr lang="en-US" sz="1200" kern="1200" baseline="0" dirty="0">
                <a:solidFill>
                  <a:schemeClr val="tx1"/>
                </a:solidFill>
                <a:latin typeface="+mn-lt"/>
                <a:ea typeface="+mn-ea"/>
                <a:cs typeface="+mn-cs"/>
              </a:rPr>
              <a:t> </a:t>
            </a:r>
            <a:r>
              <a:rPr lang="en-US" sz="1200" kern="1200" baseline="0" dirty="0" err="1">
                <a:solidFill>
                  <a:schemeClr val="tx1"/>
                </a:solidFill>
                <a:latin typeface="+mn-lt"/>
                <a:ea typeface="+mn-ea"/>
                <a:cs typeface="+mn-cs"/>
              </a:rPr>
              <a:t>npm</a:t>
            </a:r>
            <a:r>
              <a:rPr lang="en-US" sz="1200" kern="1200" baseline="0" dirty="0">
                <a:solidFill>
                  <a:schemeClr val="tx1"/>
                </a:solidFill>
                <a:latin typeface="+mn-lt"/>
                <a:ea typeface="+mn-ea"/>
                <a:cs typeface="+mn-cs"/>
              </a:rPr>
              <a:t> package globally. Then, anytime you want to expose your work to the public web, you start up your app and then type something like this:</a:t>
            </a:r>
          </a:p>
          <a:p>
            <a:endParaRPr lang="en-US" sz="1200" kern="1200" baseline="0" dirty="0">
              <a:solidFill>
                <a:schemeClr val="tx1"/>
              </a:solidFill>
              <a:latin typeface="+mn-lt"/>
              <a:ea typeface="+mn-ea"/>
              <a:cs typeface="+mn-cs"/>
            </a:endParaRPr>
          </a:p>
          <a:p>
            <a:r>
              <a:rPr lang="en-US" sz="1200" kern="1200" dirty="0" err="1">
                <a:solidFill>
                  <a:schemeClr val="tx1"/>
                </a:solidFill>
                <a:latin typeface="+mn-lt"/>
                <a:ea typeface="+mn-ea"/>
                <a:cs typeface="+mn-cs"/>
              </a:rPr>
              <a:t>lt</a:t>
            </a:r>
            <a:r>
              <a:rPr lang="en-US" sz="1200" kern="1200" dirty="0">
                <a:solidFill>
                  <a:schemeClr val="tx1"/>
                </a:solidFill>
                <a:latin typeface="+mn-lt"/>
                <a:ea typeface="+mn-ea"/>
                <a:cs typeface="+mn-cs"/>
              </a:rPr>
              <a:t> --port 3000</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In this example, I’m exposing my app which is running on port 3000. As you can see, I’m assigned a subdomain with a random set of characters. To make it easier to type and more deterministic, I can request a subdomain. Let’s try running it with a subdomain of </a:t>
            </a:r>
            <a:r>
              <a:rPr lang="en-US" sz="1200" kern="1200" baseline="0" dirty="0" err="1">
                <a:solidFill>
                  <a:schemeClr val="tx1"/>
                </a:solidFill>
                <a:latin typeface="+mn-lt"/>
                <a:ea typeface="+mn-ea"/>
                <a:cs typeface="+mn-cs"/>
              </a:rPr>
              <a:t>pluralsight</a:t>
            </a:r>
            <a:r>
              <a:rPr lang="en-US" sz="1200" kern="1200" baseline="0" dirty="0">
                <a:solidFill>
                  <a:schemeClr val="tx1"/>
                </a:solidFill>
                <a:latin typeface="+mn-lt"/>
                <a:ea typeface="+mn-ea"/>
                <a:cs typeface="+mn-cs"/>
              </a:rPr>
              <a:t>. Now I can access my app at </a:t>
            </a:r>
            <a:r>
              <a:rPr lang="en-US" sz="1200" kern="1200" baseline="0" dirty="0" err="1">
                <a:solidFill>
                  <a:schemeClr val="tx1"/>
                </a:solidFill>
                <a:latin typeface="+mn-lt"/>
                <a:ea typeface="+mn-ea"/>
                <a:cs typeface="+mn-cs"/>
              </a:rPr>
              <a:t>pluralsight.localtunnel.me</a:t>
            </a:r>
            <a:r>
              <a:rPr lang="en-US" sz="1200" kern="1200" baseline="0" dirty="0">
                <a:solidFill>
                  <a:schemeClr val="tx1"/>
                </a:solidFill>
                <a:latin typeface="+mn-lt"/>
                <a:ea typeface="+mn-ea"/>
                <a:cs typeface="+mn-cs"/>
              </a:rPr>
              <a:t>. And the awesome thing is if you’re using </a:t>
            </a:r>
            <a:r>
              <a:rPr lang="en-US" sz="1200" kern="1200" baseline="0" dirty="0" err="1">
                <a:solidFill>
                  <a:schemeClr val="tx1"/>
                </a:solidFill>
                <a:latin typeface="+mn-lt"/>
                <a:ea typeface="+mn-ea"/>
                <a:cs typeface="+mn-cs"/>
              </a:rPr>
              <a:t>browsersync</a:t>
            </a:r>
            <a:r>
              <a:rPr lang="en-US" sz="1200" kern="1200" baseline="0" dirty="0">
                <a:solidFill>
                  <a:schemeClr val="tx1"/>
                </a:solidFill>
                <a:latin typeface="+mn-lt"/>
                <a:ea typeface="+mn-ea"/>
                <a:cs typeface="+mn-cs"/>
              </a:rPr>
              <a:t> like we are, you can see that the synchronized browsing continues to work. This way even if my mobile devices and my development machine are on separate networks, they can still all interact. Very slick. </a:t>
            </a:r>
          </a:p>
          <a:p>
            <a:r>
              <a:rPr lang="en-US" sz="1200" kern="1200" baseline="0" dirty="0">
                <a:solidFill>
                  <a:schemeClr val="tx1"/>
                </a:solidFill>
                <a:latin typeface="+mn-lt"/>
                <a:ea typeface="+mn-ea"/>
                <a:cs typeface="+mn-cs"/>
              </a:rPr>
              <a:t>And when you’re done, just hit </a:t>
            </a:r>
            <a:r>
              <a:rPr lang="en-US" sz="1200" kern="1200" baseline="0" dirty="0" err="1">
                <a:solidFill>
                  <a:schemeClr val="tx1"/>
                </a:solidFill>
                <a:latin typeface="+mn-lt"/>
                <a:ea typeface="+mn-ea"/>
                <a:cs typeface="+mn-cs"/>
              </a:rPr>
              <a:t>ctrl+C</a:t>
            </a:r>
            <a:r>
              <a:rPr lang="en-US" sz="1200" kern="1200" baseline="0" dirty="0">
                <a:solidFill>
                  <a:schemeClr val="tx1"/>
                </a:solidFill>
                <a:latin typeface="+mn-lt"/>
                <a:ea typeface="+mn-ea"/>
                <a:cs typeface="+mn-cs"/>
              </a:rPr>
              <a:t> as usual to kill the process.</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From https://</a:t>
            </a:r>
            <a:r>
              <a:rPr lang="en-US" sz="1200" kern="1200" baseline="0" dirty="0" err="1">
                <a:solidFill>
                  <a:schemeClr val="tx1"/>
                </a:solidFill>
                <a:latin typeface="+mn-lt"/>
                <a:ea typeface="+mn-ea"/>
                <a:cs typeface="+mn-cs"/>
              </a:rPr>
              <a:t>news.ycombinator.com</a:t>
            </a:r>
            <a:r>
              <a:rPr lang="en-US" sz="1200" kern="1200" baseline="0" dirty="0">
                <a:solidFill>
                  <a:schemeClr val="tx1"/>
                </a:solidFill>
                <a:latin typeface="+mn-lt"/>
                <a:ea typeface="+mn-ea"/>
                <a:cs typeface="+mn-cs"/>
              </a:rPr>
              <a:t>/</a:t>
            </a:r>
            <a:r>
              <a:rPr lang="en-US" sz="1200" kern="1200" baseline="0" dirty="0" err="1">
                <a:solidFill>
                  <a:schemeClr val="tx1"/>
                </a:solidFill>
                <a:latin typeface="+mn-lt"/>
                <a:ea typeface="+mn-ea"/>
                <a:cs typeface="+mn-cs"/>
              </a:rPr>
              <a:t>item?id</a:t>
            </a:r>
            <a:r>
              <a:rPr lang="en-US" sz="1200" kern="1200" baseline="0" dirty="0">
                <a:solidFill>
                  <a:schemeClr val="tx1"/>
                </a:solidFill>
                <a:latin typeface="+mn-lt"/>
                <a:ea typeface="+mn-ea"/>
                <a:cs typeface="+mn-cs"/>
              </a:rPr>
              <a:t>=7585056:</a:t>
            </a:r>
          </a:p>
          <a:p>
            <a:r>
              <a:rPr lang="en-US" sz="1200" kern="1200" dirty="0" err="1">
                <a:solidFill>
                  <a:schemeClr val="tx1"/>
                </a:solidFill>
                <a:latin typeface="+mn-lt"/>
                <a:ea typeface="+mn-ea"/>
                <a:cs typeface="+mn-cs"/>
              </a:rPr>
              <a:t>Localtunnel</a:t>
            </a:r>
            <a:r>
              <a:rPr lang="en-US" sz="1200" kern="1200" baseline="0" dirty="0">
                <a:solidFill>
                  <a:schemeClr val="tx1"/>
                </a:solidFill>
                <a:latin typeface="+mn-lt"/>
                <a:ea typeface="+mn-ea"/>
                <a:cs typeface="+mn-cs"/>
              </a:rPr>
              <a:t> c</a:t>
            </a:r>
            <a:r>
              <a:rPr lang="en-US" sz="1200" kern="1200" dirty="0">
                <a:solidFill>
                  <a:schemeClr val="tx1"/>
                </a:solidFill>
                <a:latin typeface="+mn-lt"/>
                <a:ea typeface="+mn-ea"/>
                <a:cs typeface="+mn-cs"/>
              </a:rPr>
              <a:t>an also be used to create tunnels in a test suite if you want to use services like </a:t>
            </a:r>
            <a:r>
              <a:rPr lang="en-US" sz="1200" kern="1200" dirty="0" err="1">
                <a:solidFill>
                  <a:schemeClr val="tx1"/>
                </a:solidFill>
                <a:latin typeface="+mn-lt"/>
                <a:ea typeface="+mn-ea"/>
                <a:cs typeface="+mn-cs"/>
              </a:rPr>
              <a:t>saucelabs</a:t>
            </a:r>
            <a:r>
              <a:rPr lang="en-US" sz="1200" kern="1200" dirty="0">
                <a:solidFill>
                  <a:schemeClr val="tx1"/>
                </a:solidFill>
                <a:latin typeface="+mn-lt"/>
                <a:ea typeface="+mn-ea"/>
                <a:cs typeface="+mn-cs"/>
              </a:rPr>
              <a:t> to run browser tests (see </a:t>
            </a:r>
            <a:r>
              <a:rPr lang="en-US" sz="1200" u="sng" kern="1200" dirty="0">
                <a:solidFill>
                  <a:schemeClr val="tx1"/>
                </a:solidFill>
                <a:latin typeface="+mn-lt"/>
                <a:ea typeface="+mn-ea"/>
                <a:cs typeface="+mn-cs"/>
                <a:hlinkClick r:id="rId3"/>
              </a:rPr>
              <a:t>https://github.com/defunctzombie/zuul). This is leveraged by projects like socket.io and engine.io (among others)</a:t>
            </a:r>
            <a:endParaRPr lang="en-US" baseline="0" dirty="0"/>
          </a:p>
          <a:p>
            <a:endParaRPr lang="en-US" dirty="0"/>
          </a:p>
        </p:txBody>
      </p:sp>
      <p:sp>
        <p:nvSpPr>
          <p:cNvPr id="4" name="Slide Number Placeholder 3"/>
          <p:cNvSpPr>
            <a:spLocks noGrp="1"/>
          </p:cNvSpPr>
          <p:nvPr>
            <p:ph type="sldNum" sz="quarter" idx="10"/>
          </p:nvPr>
        </p:nvSpPr>
        <p:spPr/>
        <p:txBody>
          <a:bodyPr/>
          <a:lstStyle/>
          <a:p>
            <a:fld id="{1112285D-B62D-0345-9A0E-5D91D31CA9B6}" type="slidenum">
              <a:rPr lang="en-US" smtClean="0"/>
              <a:t>13</a:t>
            </a:fld>
            <a:endParaRPr lang="en-US"/>
          </a:p>
        </p:txBody>
      </p:sp>
    </p:spTree>
    <p:extLst>
      <p:ext uri="{BB962C8B-B14F-4D97-AF65-F5344CB8AC3E}">
        <p14:creationId xmlns:p14="http://schemas.microsoft.com/office/powerpoint/2010/main" val="174884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latin typeface="+mn-lt"/>
                <a:ea typeface="+mn-ea"/>
                <a:cs typeface="+mn-cs"/>
              </a:rPr>
              <a:t>And if you want to automate this further, you can use the </a:t>
            </a:r>
            <a:r>
              <a:rPr lang="en-US" sz="1200" kern="1200" baseline="0" dirty="0" err="1">
                <a:solidFill>
                  <a:schemeClr val="tx1"/>
                </a:solidFill>
                <a:latin typeface="+mn-lt"/>
                <a:ea typeface="+mn-ea"/>
                <a:cs typeface="+mn-cs"/>
              </a:rPr>
              <a:t>localtunnel</a:t>
            </a:r>
            <a:r>
              <a:rPr lang="en-US" sz="1200" kern="1200" baseline="0" dirty="0">
                <a:solidFill>
                  <a:schemeClr val="tx1"/>
                </a:solidFill>
                <a:latin typeface="+mn-lt"/>
                <a:ea typeface="+mn-ea"/>
                <a:cs typeface="+mn-cs"/>
              </a:rPr>
              <a:t> API so that you can script this setup. (Show this: https://</a:t>
            </a:r>
            <a:r>
              <a:rPr lang="en-US" sz="1200" kern="1200" baseline="0" dirty="0" err="1">
                <a:solidFill>
                  <a:schemeClr val="tx1"/>
                </a:solidFill>
                <a:latin typeface="+mn-lt"/>
                <a:ea typeface="+mn-ea"/>
                <a:cs typeface="+mn-cs"/>
              </a:rPr>
              <a:t>github.com</a:t>
            </a:r>
            <a:r>
              <a:rPr lang="en-US" sz="1200" kern="1200" baseline="0" dirty="0">
                <a:solidFill>
                  <a:schemeClr val="tx1"/>
                </a:solidFill>
                <a:latin typeface="+mn-lt"/>
                <a:ea typeface="+mn-ea"/>
                <a:cs typeface="+mn-cs"/>
              </a:rPr>
              <a:t>/</a:t>
            </a:r>
            <a:r>
              <a:rPr lang="en-US" sz="1200" kern="1200" baseline="0" dirty="0" err="1">
                <a:solidFill>
                  <a:schemeClr val="tx1"/>
                </a:solidFill>
                <a:latin typeface="+mn-lt"/>
                <a:ea typeface="+mn-ea"/>
                <a:cs typeface="+mn-cs"/>
              </a:rPr>
              <a:t>localtunnel</a:t>
            </a:r>
            <a:r>
              <a:rPr lang="en-US" sz="1200" kern="1200" baseline="0" dirty="0">
                <a:solidFill>
                  <a:schemeClr val="tx1"/>
                </a:solidFill>
                <a:latin typeface="+mn-lt"/>
                <a:ea typeface="+mn-ea"/>
                <a:cs typeface="+mn-cs"/>
              </a:rPr>
              <a:t>/</a:t>
            </a:r>
            <a:r>
              <a:rPr lang="en-US" sz="1200" kern="1200" baseline="0" dirty="0" err="1">
                <a:solidFill>
                  <a:schemeClr val="tx1"/>
                </a:solidFill>
                <a:latin typeface="+mn-lt"/>
                <a:ea typeface="+mn-ea"/>
                <a:cs typeface="+mn-cs"/>
              </a:rPr>
              <a:t>localtunnel#api</a:t>
            </a:r>
            <a:r>
              <a:rPr lang="en-US" sz="1200" kern="1200" baseline="0" dirty="0">
                <a:solidFill>
                  <a:schemeClr val="tx1"/>
                </a:solidFill>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1112285D-B62D-0345-9A0E-5D91D31CA9B6}" type="slidenum">
              <a:rPr lang="en-US" smtClean="0"/>
              <a:t>14</a:t>
            </a:fld>
            <a:endParaRPr lang="en-US"/>
          </a:p>
        </p:txBody>
      </p:sp>
    </p:spTree>
    <p:extLst>
      <p:ext uri="{BB962C8B-B14F-4D97-AF65-F5344CB8AC3E}">
        <p14:creationId xmlns:p14="http://schemas.microsoft.com/office/powerpoint/2010/main" val="11886814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Ngrok</a:t>
            </a:r>
            <a:r>
              <a:rPr lang="en-US" baseline="0" dirty="0"/>
              <a:t> is another very popular option to consider. Like </a:t>
            </a:r>
            <a:r>
              <a:rPr lang="en-US" baseline="0" dirty="0" err="1"/>
              <a:t>localtunnel</a:t>
            </a:r>
            <a:r>
              <a:rPr lang="en-US" baseline="0" dirty="0"/>
              <a:t>, </a:t>
            </a:r>
            <a:r>
              <a:rPr lang="en-US" baseline="0" dirty="0" err="1"/>
              <a:t>ngrok</a:t>
            </a:r>
            <a:r>
              <a:rPr lang="en-US" baseline="0" dirty="0"/>
              <a:t> punches a hole in your firewall so your local machine can operate as a webserver. It offers some additional features over </a:t>
            </a:r>
            <a:r>
              <a:rPr lang="en-US" baseline="0" dirty="0" err="1"/>
              <a:t>localtunnel</a:t>
            </a:r>
            <a:r>
              <a:rPr lang="en-US" baseline="0" dirty="0"/>
              <a:t>, but requires some additional setup to support the extra power. With </a:t>
            </a:r>
            <a:r>
              <a:rPr lang="en-US" baseline="0" dirty="0" err="1"/>
              <a:t>localtunnel</a:t>
            </a:r>
            <a:r>
              <a:rPr lang="en-US" baseline="0" dirty="0"/>
              <a:t> you simply install an </a:t>
            </a:r>
            <a:r>
              <a:rPr lang="en-US" baseline="0" dirty="0" err="1"/>
              <a:t>npm</a:t>
            </a:r>
            <a:r>
              <a:rPr lang="en-US" baseline="0" dirty="0"/>
              <a:t> package and you’re rolling. With </a:t>
            </a:r>
            <a:r>
              <a:rPr lang="en-US" baseline="0" dirty="0" err="1"/>
              <a:t>ngork</a:t>
            </a:r>
            <a:r>
              <a:rPr lang="en-US" baseline="0" dirty="0"/>
              <a:t>, you have to sign up, download, install the app, and install an </a:t>
            </a:r>
            <a:r>
              <a:rPr lang="en-US" baseline="0" dirty="0" err="1"/>
              <a:t>auth</a:t>
            </a:r>
            <a:r>
              <a:rPr lang="en-US" baseline="0" dirty="0"/>
              <a:t> token. None of this is a big deal, but it is extra up front friction. </a:t>
            </a:r>
          </a:p>
          <a:p>
            <a:endParaRPr lang="en-US" sz="1200" kern="1200" baseline="0" dirty="0">
              <a:solidFill>
                <a:schemeClr val="tx1"/>
              </a:solidFill>
              <a:latin typeface="+mn-lt"/>
              <a:ea typeface="+mn-ea"/>
              <a:cs typeface="+mn-cs"/>
            </a:endParaRPr>
          </a:p>
          <a:p>
            <a:r>
              <a:rPr lang="en-US" sz="1200" kern="1200" baseline="0" dirty="0" err="1">
                <a:solidFill>
                  <a:schemeClr val="tx1"/>
                </a:solidFill>
                <a:latin typeface="+mn-lt"/>
                <a:ea typeface="+mn-ea"/>
                <a:cs typeface="+mn-cs"/>
              </a:rPr>
              <a:t>Ngrok’s</a:t>
            </a:r>
            <a:r>
              <a:rPr lang="en-US" sz="1200" kern="1200" baseline="0" dirty="0">
                <a:solidFill>
                  <a:schemeClr val="tx1"/>
                </a:solidFill>
                <a:latin typeface="+mn-lt"/>
                <a:ea typeface="+mn-ea"/>
                <a:cs typeface="+mn-cs"/>
              </a:rPr>
              <a:t> advantage over localhost is security.  You can password protect access. With </a:t>
            </a:r>
            <a:r>
              <a:rPr lang="en-US" sz="1200" kern="1200" baseline="0" dirty="0" err="1">
                <a:solidFill>
                  <a:schemeClr val="tx1"/>
                </a:solidFill>
                <a:latin typeface="+mn-lt"/>
                <a:ea typeface="+mn-ea"/>
                <a:cs typeface="+mn-cs"/>
              </a:rPr>
              <a:t>localtunnel</a:t>
            </a:r>
            <a:r>
              <a:rPr lang="en-US" sz="1200" kern="1200" baseline="0" dirty="0">
                <a:solidFill>
                  <a:schemeClr val="tx1"/>
                </a:solidFill>
                <a:latin typeface="+mn-lt"/>
                <a:ea typeface="+mn-ea"/>
                <a:cs typeface="+mn-cs"/>
              </a:rPr>
              <a:t>, anyone who can guess your URL can access your app while your </a:t>
            </a:r>
            <a:r>
              <a:rPr lang="en-US" sz="1200" kern="1200" baseline="0" dirty="0" err="1">
                <a:solidFill>
                  <a:schemeClr val="tx1"/>
                </a:solidFill>
                <a:latin typeface="+mn-lt"/>
                <a:ea typeface="+mn-ea"/>
                <a:cs typeface="+mn-cs"/>
              </a:rPr>
              <a:t>localtunnel</a:t>
            </a:r>
            <a:r>
              <a:rPr lang="en-US" sz="1200" kern="1200" baseline="0" dirty="0">
                <a:solidFill>
                  <a:schemeClr val="tx1"/>
                </a:solidFill>
                <a:latin typeface="+mn-lt"/>
                <a:ea typeface="+mn-ea"/>
                <a:cs typeface="+mn-cs"/>
              </a:rPr>
              <a:t> is open. But the advantage of </a:t>
            </a:r>
            <a:r>
              <a:rPr lang="en-US" sz="1200" kern="1200" baseline="0" dirty="0" err="1">
                <a:solidFill>
                  <a:schemeClr val="tx1"/>
                </a:solidFill>
                <a:latin typeface="+mn-lt"/>
                <a:ea typeface="+mn-ea"/>
                <a:cs typeface="+mn-cs"/>
              </a:rPr>
              <a:t>localtunnel</a:t>
            </a:r>
            <a:r>
              <a:rPr lang="en-US" sz="1200" kern="1200" baseline="0" dirty="0">
                <a:solidFill>
                  <a:schemeClr val="tx1"/>
                </a:solidFill>
                <a:latin typeface="+mn-lt"/>
                <a:ea typeface="+mn-ea"/>
                <a:cs typeface="+mn-cs"/>
              </a:rPr>
              <a:t> is it’s lower friction to set up since, unlike </a:t>
            </a:r>
            <a:r>
              <a:rPr lang="en-US" sz="1200" kern="1200" baseline="0" dirty="0" err="1">
                <a:solidFill>
                  <a:schemeClr val="tx1"/>
                </a:solidFill>
                <a:latin typeface="+mn-lt"/>
                <a:ea typeface="+mn-ea"/>
                <a:cs typeface="+mn-cs"/>
              </a:rPr>
              <a:t>ngrok</a:t>
            </a:r>
            <a:r>
              <a:rPr lang="en-US" sz="1200" kern="1200" baseline="0" dirty="0">
                <a:solidFill>
                  <a:schemeClr val="tx1"/>
                </a:solidFill>
                <a:latin typeface="+mn-lt"/>
                <a:ea typeface="+mn-ea"/>
                <a:cs typeface="+mn-cs"/>
              </a:rPr>
              <a:t>, you don’t have to perform all these steps to get rolling.</a:t>
            </a:r>
            <a:endParaRPr lang="en-US" baseline="0" dirty="0"/>
          </a:p>
          <a:p>
            <a:endParaRPr lang="en-US" dirty="0"/>
          </a:p>
        </p:txBody>
      </p:sp>
      <p:sp>
        <p:nvSpPr>
          <p:cNvPr id="4" name="Slide Number Placeholder 3"/>
          <p:cNvSpPr>
            <a:spLocks noGrp="1"/>
          </p:cNvSpPr>
          <p:nvPr>
            <p:ph type="sldNum" sz="quarter" idx="10"/>
          </p:nvPr>
        </p:nvSpPr>
        <p:spPr/>
        <p:txBody>
          <a:bodyPr/>
          <a:lstStyle/>
          <a:p>
            <a:fld id="{1112285D-B62D-0345-9A0E-5D91D31CA9B6}" type="slidenum">
              <a:rPr lang="en-US" smtClean="0"/>
              <a:t>15</a:t>
            </a:fld>
            <a:endParaRPr lang="en-US"/>
          </a:p>
        </p:txBody>
      </p:sp>
    </p:spTree>
    <p:extLst>
      <p:ext uri="{BB962C8B-B14F-4D97-AF65-F5344CB8AC3E}">
        <p14:creationId xmlns:p14="http://schemas.microsoft.com/office/powerpoint/2010/main" val="1092997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12285D-B62D-0345-9A0E-5D91D31CA9B6}" type="slidenum">
              <a:rPr lang="en-US" smtClean="0"/>
              <a:t>16</a:t>
            </a:fld>
            <a:endParaRPr lang="en-US"/>
          </a:p>
        </p:txBody>
      </p:sp>
    </p:spTree>
    <p:extLst>
      <p:ext uri="{BB962C8B-B14F-4D97-AF65-F5344CB8AC3E}">
        <p14:creationId xmlns:p14="http://schemas.microsoft.com/office/powerpoint/2010/main" val="7176167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Vercel</a:t>
            </a:r>
            <a:r>
              <a:rPr lang="en-US" dirty="0"/>
              <a:t> is another low friction way to get your project up to the cloud</a:t>
            </a:r>
            <a:r>
              <a:rPr lang="en-US" baseline="0" dirty="0"/>
              <a:t> so others can review it. Any directory that contains a package.json can be uploaded to the cloud using one command: </a:t>
            </a:r>
            <a:r>
              <a:rPr lang="en-US" baseline="0" dirty="0" err="1"/>
              <a:t>Vercel</a:t>
            </a:r>
            <a:r>
              <a:rPr lang="en-US" baseline="0" dirty="0"/>
              <a:t>.</a:t>
            </a:r>
          </a:p>
          <a:p>
            <a:endParaRPr lang="en-US" baseline="0" dirty="0"/>
          </a:p>
          <a:p>
            <a:r>
              <a:rPr lang="en-US" baseline="0" dirty="0"/>
              <a:t>Each time you deploy to </a:t>
            </a:r>
            <a:r>
              <a:rPr lang="en-US" baseline="0" dirty="0" err="1"/>
              <a:t>Vercel</a:t>
            </a:r>
            <a:r>
              <a:rPr lang="en-US" baseline="0" dirty="0"/>
              <a:t>, you’re assigned a new unique URL. And you can also use </a:t>
            </a:r>
            <a:r>
              <a:rPr lang="en-US" baseline="0" dirty="0" err="1"/>
              <a:t>Vercel</a:t>
            </a:r>
            <a:r>
              <a:rPr lang="en-US" baseline="0" dirty="0"/>
              <a:t> for your real production deployment if desired.</a:t>
            </a:r>
          </a:p>
          <a:p>
            <a:endParaRPr lang="en-US" baseline="0" dirty="0"/>
          </a:p>
          <a:p>
            <a:pPr marL="228600" indent="-228600">
              <a:buAutoNum type="arabicPeriod"/>
            </a:pPr>
            <a:r>
              <a:rPr lang="en-US" baseline="0" dirty="0"/>
              <a:t>To use </a:t>
            </a:r>
            <a:r>
              <a:rPr lang="en-US" baseline="0" dirty="0" err="1"/>
              <a:t>Vercel</a:t>
            </a:r>
            <a:r>
              <a:rPr lang="en-US" baseline="0" dirty="0"/>
              <a:t>, you install it globally</a:t>
            </a:r>
          </a:p>
          <a:p>
            <a:pPr marL="228600" indent="-228600">
              <a:buAutoNum type="arabicPeriod"/>
            </a:pPr>
            <a:r>
              <a:rPr lang="en-US" baseline="0" dirty="0"/>
              <a:t>And create a start script that opens your preferred web server such as express.</a:t>
            </a:r>
          </a:p>
          <a:p>
            <a:pPr marL="228600" indent="-228600">
              <a:buAutoNum type="arabicPeriod"/>
            </a:pPr>
            <a:r>
              <a:rPr lang="en-US" baseline="0" dirty="0"/>
              <a:t>Then, anytime you want to deploy the app, you type </a:t>
            </a:r>
            <a:r>
              <a:rPr lang="en-US" baseline="0" dirty="0" err="1"/>
              <a:t>vercel</a:t>
            </a:r>
            <a:r>
              <a:rPr lang="en-US" baseline="0" dirty="0"/>
              <a:t>.</a:t>
            </a:r>
          </a:p>
          <a:p>
            <a:pPr marL="228600" indent="-228600">
              <a:buAutoNum type="arabicPeriod"/>
            </a:pPr>
            <a:endParaRPr lang="en-US" baseline="0" dirty="0"/>
          </a:p>
          <a:p>
            <a:pPr marL="0" indent="0">
              <a:buNone/>
            </a:pPr>
            <a:r>
              <a:rPr lang="en-US" baseline="0" dirty="0"/>
              <a:t>So </a:t>
            </a:r>
            <a:r>
              <a:rPr lang="en-US" baseline="0" dirty="0" err="1"/>
              <a:t>vercel</a:t>
            </a:r>
            <a:r>
              <a:rPr lang="en-US" baseline="0" dirty="0"/>
              <a:t> is a useful service if you’re building a Node.js application and want a low friction way to host it in the cloud. But since </a:t>
            </a:r>
            <a:r>
              <a:rPr lang="en-US" baseline="0" dirty="0" err="1"/>
              <a:t>vercel</a:t>
            </a:r>
            <a:r>
              <a:rPr lang="en-US" baseline="0" dirty="0"/>
              <a:t> publishes actual files to a public webserver, it’s a more permanent solution than </a:t>
            </a:r>
            <a:r>
              <a:rPr lang="en-US" baseline="0" dirty="0" err="1"/>
              <a:t>ngrok</a:t>
            </a:r>
            <a:r>
              <a:rPr lang="en-US" baseline="0" dirty="0"/>
              <a:t> or </a:t>
            </a:r>
            <a:r>
              <a:rPr lang="en-US" baseline="0" dirty="0" err="1"/>
              <a:t>localtunnel</a:t>
            </a:r>
            <a:r>
              <a:rPr lang="en-US" baseline="0" dirty="0"/>
              <a:t>. You don’t need to keep your machine on for people to see your work in progress.</a:t>
            </a:r>
          </a:p>
          <a:p>
            <a:pPr marL="228600" indent="-228600">
              <a:buAutoNum type="arabicPeriod"/>
            </a:pPr>
            <a:endParaRPr lang="en-US" baseline="0" dirty="0"/>
          </a:p>
        </p:txBody>
      </p:sp>
      <p:sp>
        <p:nvSpPr>
          <p:cNvPr id="4" name="Slide Number Placeholder 3"/>
          <p:cNvSpPr>
            <a:spLocks noGrp="1"/>
          </p:cNvSpPr>
          <p:nvPr>
            <p:ph type="sldNum" sz="quarter" idx="10"/>
          </p:nvPr>
        </p:nvSpPr>
        <p:spPr/>
        <p:txBody>
          <a:bodyPr/>
          <a:lstStyle/>
          <a:p>
            <a:fld id="{1112285D-B62D-0345-9A0E-5D91D31CA9B6}" type="slidenum">
              <a:rPr lang="en-US" smtClean="0"/>
              <a:t>17</a:t>
            </a:fld>
            <a:endParaRPr lang="en-US"/>
          </a:p>
        </p:txBody>
      </p:sp>
    </p:spTree>
    <p:extLst>
      <p:ext uri="{BB962C8B-B14F-4D97-AF65-F5344CB8AC3E}">
        <p14:creationId xmlns:p14="http://schemas.microsoft.com/office/powerpoint/2010/main" val="10343540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Another similar service is Surge. Surge assumes your app is just static HTML, JavaScript and CSS files. So the downside of surge is it only supports static files. But the upside is extreme simplicity. You don’t have to punch a whole in your firewall to expose your work. Instead, you quickly move your static files up onto their public webserver. Surge publishes your static files to their service and it then serves them at a public URL. </a:t>
            </a:r>
            <a:br>
              <a:rPr lang="en-US" baseline="0" dirty="0"/>
            </a:br>
            <a:br>
              <a:rPr lang="en-US" baseline="0" dirty="0"/>
            </a:br>
            <a:r>
              <a:rPr lang="en-US" baseline="0" dirty="0"/>
              <a:t>The process for getting started couldn’t be simpler.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t>First, install surge globally.</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t>Then, type surge in your project directory. The first time you run Surge, you’ll be prompted to provide an email and password on the command line. Otherwise, it will list your existing login and confirm the path that you’d like to serve. When you hit enter to accept the randomly generated URL, it will upload your app and expose it on the URL listed. Easy as that! And if you want to use surge as a more permanent host, you can even use your own domain name. So with that approach, surge becomes an easy way to do automated deployments via the command line. </a:t>
            </a:r>
          </a:p>
          <a:p>
            <a:endParaRPr lang="en-US" dirty="0"/>
          </a:p>
          <a:p>
            <a:endParaRPr lang="en-US" dirty="0"/>
          </a:p>
        </p:txBody>
      </p:sp>
      <p:sp>
        <p:nvSpPr>
          <p:cNvPr id="4" name="Slide Number Placeholder 3"/>
          <p:cNvSpPr>
            <a:spLocks noGrp="1"/>
          </p:cNvSpPr>
          <p:nvPr>
            <p:ph type="sldNum" sz="quarter" idx="10"/>
          </p:nvPr>
        </p:nvSpPr>
        <p:spPr/>
        <p:txBody>
          <a:bodyPr/>
          <a:lstStyle/>
          <a:p>
            <a:fld id="{1112285D-B62D-0345-9A0E-5D91D31CA9B6}" type="slidenum">
              <a:rPr lang="en-US" smtClean="0"/>
              <a:t>18</a:t>
            </a:fld>
            <a:endParaRPr lang="en-US"/>
          </a:p>
        </p:txBody>
      </p:sp>
    </p:spTree>
    <p:extLst>
      <p:ext uri="{BB962C8B-B14F-4D97-AF65-F5344CB8AC3E}">
        <p14:creationId xmlns:p14="http://schemas.microsoft.com/office/powerpoint/2010/main" val="4804942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bottom-line,</a:t>
            </a:r>
            <a:r>
              <a:rPr lang="en-US" baseline="0" dirty="0"/>
              <a:t> all these tools are handy and offer different advantages and constraints.</a:t>
            </a:r>
          </a:p>
          <a:p>
            <a:endParaRPr lang="en-US" baseline="0" dirty="0"/>
          </a:p>
          <a:p>
            <a:r>
              <a:rPr lang="en-US" baseline="0" dirty="0"/>
              <a:t>If you’re looking for the lowest friction way to share your work and have no big security concerns, </a:t>
            </a:r>
            <a:r>
              <a:rPr lang="en-US" baseline="0" dirty="0" err="1"/>
              <a:t>localtunnel</a:t>
            </a:r>
            <a:r>
              <a:rPr lang="en-US" baseline="0" dirty="0"/>
              <a:t> is the easiest approach. It also works nicely with </a:t>
            </a:r>
            <a:r>
              <a:rPr lang="en-US" baseline="0" dirty="0" err="1"/>
              <a:t>browsersync</a:t>
            </a:r>
            <a:r>
              <a:rPr lang="en-US" baseline="0" dirty="0"/>
              <a:t> and supports exposing any work on your local machine, regardless of platform.</a:t>
            </a:r>
          </a:p>
          <a:p>
            <a:endParaRPr lang="en-US" baseline="0" dirty="0"/>
          </a:p>
          <a:p>
            <a:r>
              <a:rPr lang="en-US" baseline="0" dirty="0" err="1"/>
              <a:t>Ngrok</a:t>
            </a:r>
            <a:r>
              <a:rPr lang="en-US" baseline="0" dirty="0"/>
              <a:t> offers a similar approach, that’s still straightforward, but a requires more initial setup work. In exchange, it offers more security by providing the ability to lock down access behind a login.</a:t>
            </a:r>
          </a:p>
          <a:p>
            <a:endParaRPr lang="en-US" baseline="0" dirty="0"/>
          </a:p>
          <a:p>
            <a:r>
              <a:rPr lang="en-US" baseline="0" dirty="0"/>
              <a:t>Finally, surge and now take a fundamentally different approach by not punching a hole in your firewall at all. Instead, they push your static files up to their server. Both are quite easy to set up, but since your files are hosted on a public server, your local dev machine isn’t a dependency. This means your hosting persists like traditional hosted solutions. You don’t have to keep your dev machine online to assure people can see your work. The downside for surge is it is only for hosting static files, whereas </a:t>
            </a:r>
            <a:r>
              <a:rPr lang="en-US" baseline="0" dirty="0" err="1"/>
              <a:t>Vercel</a:t>
            </a:r>
            <a:r>
              <a:rPr lang="en-US" baseline="0" dirty="0"/>
              <a:t> also supports Node.js projects. </a:t>
            </a:r>
          </a:p>
          <a:p>
            <a:endParaRPr lang="en-US" baseline="0" dirty="0"/>
          </a:p>
          <a:p>
            <a:r>
              <a:rPr lang="en-US" baseline="0" dirty="0"/>
              <a:t>Of course, another approach you can consider is just using traditional hosting for a user acceptance environment, but these are 4 low-friction and free options worth considering.</a:t>
            </a:r>
            <a:endParaRPr lang="en-US" dirty="0"/>
          </a:p>
        </p:txBody>
      </p:sp>
      <p:sp>
        <p:nvSpPr>
          <p:cNvPr id="4" name="Slide Number Placeholder 3"/>
          <p:cNvSpPr>
            <a:spLocks noGrp="1"/>
          </p:cNvSpPr>
          <p:nvPr>
            <p:ph type="sldNum" sz="quarter" idx="10"/>
          </p:nvPr>
        </p:nvSpPr>
        <p:spPr/>
        <p:txBody>
          <a:bodyPr/>
          <a:lstStyle/>
          <a:p>
            <a:fld id="{1112285D-B62D-0345-9A0E-5D91D31CA9B6}" type="slidenum">
              <a:rPr lang="en-US" smtClean="0"/>
              <a:t>19</a:t>
            </a:fld>
            <a:endParaRPr lang="en-US"/>
          </a:p>
        </p:txBody>
      </p:sp>
    </p:spTree>
    <p:extLst>
      <p:ext uri="{BB962C8B-B14F-4D97-AF65-F5344CB8AC3E}">
        <p14:creationId xmlns:p14="http://schemas.microsoft.com/office/powerpoint/2010/main" val="1969517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i</a:t>
            </a:r>
            <a:r>
              <a:rPr lang="en-US" dirty="0"/>
              <a:t>n this short module, let’s quickly</a:t>
            </a:r>
            <a:r>
              <a:rPr lang="en-US" baseline="0" dirty="0"/>
              <a:t> consider a few interesting options for development webservers. </a:t>
            </a:r>
          </a:p>
          <a:p>
            <a:endParaRPr lang="en-US" baseline="0" dirty="0"/>
          </a:p>
          <a:p>
            <a:r>
              <a:rPr lang="en-US" baseline="0" dirty="0"/>
              <a:t>We’ll configure our webserver so it’s automatically started as part of our development process and opens our application so we can review our results immediately every time we hit save.</a:t>
            </a:r>
          </a:p>
          <a:p>
            <a:endParaRPr lang="en-US" baseline="0" dirty="0"/>
          </a:p>
          <a:p>
            <a:r>
              <a:rPr lang="en-US" baseline="0" dirty="0"/>
              <a:t>And what if we want to quickly share our work in process with others? We’ll look at a few useful services for making that quick and easy.</a:t>
            </a:r>
          </a:p>
          <a:p>
            <a:endParaRPr lang="en-US" baseline="0" dirty="0"/>
          </a:p>
          <a:p>
            <a:r>
              <a:rPr lang="en-US" baseline="0" dirty="0"/>
              <a:t>Alright, let’s get started by shopping for a development webserver.</a:t>
            </a:r>
            <a:endParaRPr lang="en-US" dirty="0"/>
          </a:p>
        </p:txBody>
      </p:sp>
      <p:sp>
        <p:nvSpPr>
          <p:cNvPr id="4" name="Slide Number Placeholder 3"/>
          <p:cNvSpPr>
            <a:spLocks noGrp="1"/>
          </p:cNvSpPr>
          <p:nvPr>
            <p:ph type="sldNum" sz="quarter" idx="10"/>
          </p:nvPr>
        </p:nvSpPr>
        <p:spPr/>
        <p:txBody>
          <a:bodyPr/>
          <a:lstStyle/>
          <a:p>
            <a:fld id="{1112285D-B62D-0345-9A0E-5D91D31CA9B6}" type="slidenum">
              <a:rPr lang="en-US" smtClean="0"/>
              <a:t>2</a:t>
            </a:fld>
            <a:endParaRPr lang="en-US"/>
          </a:p>
        </p:txBody>
      </p:sp>
    </p:spTree>
    <p:extLst>
      <p:ext uri="{BB962C8B-B14F-4D97-AF65-F5344CB8AC3E}">
        <p14:creationId xmlns:p14="http://schemas.microsoft.com/office/powerpoint/2010/main" val="12429472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try </a:t>
            </a:r>
            <a:r>
              <a:rPr lang="en-US" dirty="0" err="1"/>
              <a:t>localtunnel</a:t>
            </a:r>
            <a:r>
              <a:rPr lang="en-US" dirty="0"/>
              <a:t> to see how easy</a:t>
            </a:r>
            <a:r>
              <a:rPr lang="en-US" baseline="0" dirty="0"/>
              <a:t> it is to share our work in progress.</a:t>
            </a:r>
            <a:endParaRPr lang="en-US" dirty="0"/>
          </a:p>
        </p:txBody>
      </p:sp>
      <p:sp>
        <p:nvSpPr>
          <p:cNvPr id="4" name="Slide Number Placeholder 3"/>
          <p:cNvSpPr>
            <a:spLocks noGrp="1"/>
          </p:cNvSpPr>
          <p:nvPr>
            <p:ph type="sldNum" sz="quarter" idx="10"/>
          </p:nvPr>
        </p:nvSpPr>
        <p:spPr/>
        <p:txBody>
          <a:bodyPr/>
          <a:lstStyle/>
          <a:p>
            <a:fld id="{1112285D-B62D-0345-9A0E-5D91D31CA9B6}" type="slidenum">
              <a:rPr lang="en-US" smtClean="0"/>
              <a:t>20</a:t>
            </a:fld>
            <a:endParaRPr lang="en-US"/>
          </a:p>
        </p:txBody>
      </p:sp>
    </p:spTree>
    <p:extLst>
      <p:ext uri="{BB962C8B-B14F-4D97-AF65-F5344CB8AC3E}">
        <p14:creationId xmlns:p14="http://schemas.microsoft.com/office/powerpoint/2010/main" val="19628828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this module we considered a variety of development webservers including ultra-lightweight options like http-server, more full-featured options like Express, bundler specific options like Webpack dev server, and the amazing </a:t>
            </a:r>
            <a:r>
              <a:rPr lang="en-US" baseline="0" dirty="0" err="1"/>
              <a:t>Browsersync</a:t>
            </a:r>
            <a:r>
              <a:rPr lang="en-US" baseline="0" dirty="0"/>
              <a:t> which integrates with various options like Webpack dev server and Express.</a:t>
            </a:r>
          </a:p>
          <a:p>
            <a:endParaRPr lang="en-US" baseline="0" dirty="0"/>
          </a:p>
          <a:p>
            <a:r>
              <a:rPr lang="en-US" baseline="0" dirty="0"/>
              <a:t>We also saw many low-friction and free ways to share our work-in-progress on the public web. We used localhost since it offers an ultra-low friction way to share our work, but </a:t>
            </a:r>
            <a:r>
              <a:rPr lang="en-US" baseline="0" dirty="0" err="1"/>
              <a:t>ngrok</a:t>
            </a:r>
            <a:r>
              <a:rPr lang="en-US" baseline="0" dirty="0"/>
              <a:t>, </a:t>
            </a:r>
            <a:r>
              <a:rPr lang="en-US" baseline="0" dirty="0" err="1"/>
              <a:t>Vercel</a:t>
            </a:r>
            <a:r>
              <a:rPr lang="en-US" baseline="0" dirty="0"/>
              <a:t> and Surge are all great options for quickly sharing work. And depending on your needs, </a:t>
            </a:r>
            <a:r>
              <a:rPr lang="en-US" baseline="0" dirty="0" err="1"/>
              <a:t>ngrok</a:t>
            </a:r>
            <a:r>
              <a:rPr lang="en-US" baseline="0" dirty="0"/>
              <a:t> and surge are both potential options for production hosting as well.</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Our development environment is coming along nicely. Now it’s time to begin automating tasks, so in the next module let’s explore popular options for task automation.</a:t>
            </a:r>
          </a:p>
        </p:txBody>
      </p:sp>
      <p:sp>
        <p:nvSpPr>
          <p:cNvPr id="4" name="Slide Number Placeholder 3"/>
          <p:cNvSpPr>
            <a:spLocks noGrp="1"/>
          </p:cNvSpPr>
          <p:nvPr>
            <p:ph type="sldNum" sz="quarter" idx="10"/>
          </p:nvPr>
        </p:nvSpPr>
        <p:spPr/>
        <p:txBody>
          <a:bodyPr/>
          <a:lstStyle/>
          <a:p>
            <a:fld id="{1112285D-B62D-0345-9A0E-5D91D31CA9B6}" type="slidenum">
              <a:rPr lang="en-US" smtClean="0"/>
              <a:t>21</a:t>
            </a:fld>
            <a:endParaRPr lang="en-US"/>
          </a:p>
        </p:txBody>
      </p:sp>
    </p:spTree>
    <p:extLst>
      <p:ext uri="{BB962C8B-B14F-4D97-AF65-F5344CB8AC3E}">
        <p14:creationId xmlns:p14="http://schemas.microsoft.com/office/powerpoint/2010/main" val="383320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There are many production grade webservers out there such as IIS, Apache, Tomcat, and Nginx. But for development, I recommend using a webserver that’s focused on local development. Here are 4 webservers to consider for JavaScript development. Let’s discuss the merits of each.</a:t>
            </a:r>
          </a:p>
        </p:txBody>
      </p:sp>
      <p:sp>
        <p:nvSpPr>
          <p:cNvPr id="4" name="Slide Number Placeholder 3"/>
          <p:cNvSpPr>
            <a:spLocks noGrp="1"/>
          </p:cNvSpPr>
          <p:nvPr>
            <p:ph type="sldNum" sz="quarter" idx="10"/>
          </p:nvPr>
        </p:nvSpPr>
        <p:spPr/>
        <p:txBody>
          <a:bodyPr/>
          <a:lstStyle/>
          <a:p>
            <a:fld id="{1112285D-B62D-0345-9A0E-5D91D31CA9B6}" type="slidenum">
              <a:rPr lang="en-US" smtClean="0"/>
              <a:t>3</a:t>
            </a:fld>
            <a:endParaRPr lang="en-US"/>
          </a:p>
        </p:txBody>
      </p:sp>
    </p:spTree>
    <p:extLst>
      <p:ext uri="{BB962C8B-B14F-4D97-AF65-F5344CB8AC3E}">
        <p14:creationId xmlns:p14="http://schemas.microsoft.com/office/powerpoint/2010/main" val="3797301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absolute simplest way I’ve found to get this done is an </a:t>
            </a:r>
            <a:r>
              <a:rPr lang="en-US" baseline="0" dirty="0" err="1"/>
              <a:t>npm</a:t>
            </a:r>
            <a:r>
              <a:rPr lang="en-US" baseline="0" dirty="0"/>
              <a:t> package called http-server.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After installing it, you simply type http-server in the directory you want to serve and it fires up a lightweight webserver that serves the current directory as the web root. It really can’t get simpler than this. And it’s not just great because it’s super lightweight and requires no configuration. As you can see, it has an amazing logo. I mean, if the idea of a strapping a rocket to a turtle doesn’t move you, check your pulse! That turtle means business. Respect.</a:t>
            </a:r>
          </a:p>
          <a:p>
            <a:endParaRPr lang="en-US" dirty="0"/>
          </a:p>
        </p:txBody>
      </p:sp>
      <p:sp>
        <p:nvSpPr>
          <p:cNvPr id="4" name="Slide Number Placeholder 3"/>
          <p:cNvSpPr>
            <a:spLocks noGrp="1"/>
          </p:cNvSpPr>
          <p:nvPr>
            <p:ph type="sldNum" sz="quarter" idx="10"/>
          </p:nvPr>
        </p:nvSpPr>
        <p:spPr/>
        <p:txBody>
          <a:bodyPr/>
          <a:lstStyle/>
          <a:p>
            <a:fld id="{1112285D-B62D-0345-9A0E-5D91D31CA9B6}" type="slidenum">
              <a:rPr lang="en-US" smtClean="0"/>
              <a:t>4</a:t>
            </a:fld>
            <a:endParaRPr lang="en-US"/>
          </a:p>
        </p:txBody>
      </p:sp>
    </p:spTree>
    <p:extLst>
      <p:ext uri="{BB962C8B-B14F-4D97-AF65-F5344CB8AC3E}">
        <p14:creationId xmlns:p14="http://schemas.microsoft.com/office/powerpoint/2010/main" val="2124085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You’ve likely heard of Express. While it’s still pretty lightweight, it’s much more full-featured than the other options we just discussed and it’s highly configurable. And unlike http server and live-server, it’s not just for static files. You can serve up complex APIs via Node using Express as well.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advantage to choosing Express for your dev server is you can use it in production as well.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So if you choose express as your development webserver, you have the advantage of running the same webserver in all places. This allows you to create a common configuration and use it in all environments. If you’re building APIs in Node, then this is a big win that makes using Express as your development server an easy choice.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And while we’re talking about Express, it’s worth considering Express competitors like Koa and </a:t>
            </a:r>
            <a:r>
              <a:rPr lang="en-US" baseline="0" dirty="0" err="1"/>
              <a:t>Hapi</a:t>
            </a:r>
            <a:r>
              <a:rPr lang="en-US" baseline="0" dirty="0"/>
              <a:t>. Express is the most popular and has the largest community, but Koa is interesting because of its strong embrace of ES6 generators, and </a:t>
            </a:r>
            <a:r>
              <a:rPr lang="en-US" baseline="0" dirty="0" err="1"/>
              <a:t>Hapi</a:t>
            </a:r>
            <a:r>
              <a:rPr lang="en-US" baseline="0" dirty="0"/>
              <a:t> was created by </a:t>
            </a:r>
            <a:r>
              <a:rPr lang="en-US" baseline="0" dirty="0" err="1"/>
              <a:t>Wal-mart</a:t>
            </a:r>
            <a:r>
              <a:rPr lang="en-US" baseline="0" dirty="0"/>
              <a:t> labs and boasts a compelling configuration model. If you’re doing server-side work in Node, these three are popular options worth carefully considering. But if you choose any of these, you’re likely to use these in production as well. If you have an existing API layer using non-JavaScript technologies like Ruby, Python, .NET, or Java, then these are likely overkill for your development server.</a:t>
            </a:r>
          </a:p>
          <a:p>
            <a:endParaRPr lang="en-US" dirty="0"/>
          </a:p>
        </p:txBody>
      </p:sp>
      <p:sp>
        <p:nvSpPr>
          <p:cNvPr id="4" name="Slide Number Placeholder 3"/>
          <p:cNvSpPr>
            <a:spLocks noGrp="1"/>
          </p:cNvSpPr>
          <p:nvPr>
            <p:ph type="sldNum" sz="quarter" idx="10"/>
          </p:nvPr>
        </p:nvSpPr>
        <p:spPr/>
        <p:txBody>
          <a:bodyPr/>
          <a:lstStyle/>
          <a:p>
            <a:fld id="{1112285D-B62D-0345-9A0E-5D91D31CA9B6}" type="slidenum">
              <a:rPr lang="en-US" smtClean="0"/>
              <a:t>5</a:t>
            </a:fld>
            <a:endParaRPr lang="en-US"/>
          </a:p>
        </p:txBody>
      </p:sp>
    </p:spTree>
    <p:extLst>
      <p:ext uri="{BB962C8B-B14F-4D97-AF65-F5344CB8AC3E}">
        <p14:creationId xmlns:p14="http://schemas.microsoft.com/office/powerpoint/2010/main" val="1376314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And if you choose a more comprehensive bundler like </a:t>
            </a:r>
            <a:r>
              <a:rPr lang="en-US" baseline="0" dirty="0" err="1"/>
              <a:t>Webpack</a:t>
            </a:r>
            <a:r>
              <a:rPr lang="en-US" baseline="0" dirty="0"/>
              <a:t>, you can enjoy its built in webserver. The advantage to this option is it avoids pulling in another dependency, and it’s very fast to load changes because it doesn’t require generating any physical files. </a:t>
            </a:r>
            <a:r>
              <a:rPr lang="en-US" baseline="0" dirty="0" err="1"/>
              <a:t>Webpack</a:t>
            </a:r>
            <a:r>
              <a:rPr lang="en-US" baseline="0" dirty="0"/>
              <a:t> serves your app from memory.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And like </a:t>
            </a:r>
            <a:r>
              <a:rPr lang="en-US" baseline="0" dirty="0" err="1"/>
              <a:t>Budo</a:t>
            </a:r>
            <a:r>
              <a:rPr lang="en-US" baseline="0" dirty="0"/>
              <a:t>, it also supports hot reloading.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Again, we’ll discuss bundlers more in an upcoming module, but it’s worth noting that if you choose </a:t>
            </a:r>
            <a:r>
              <a:rPr lang="en-US" baseline="0" dirty="0" err="1"/>
              <a:t>Browserify</a:t>
            </a:r>
            <a:r>
              <a:rPr lang="en-US" baseline="0" dirty="0"/>
              <a:t> or </a:t>
            </a:r>
            <a:r>
              <a:rPr lang="en-US" baseline="0" dirty="0" err="1"/>
              <a:t>Webpack</a:t>
            </a:r>
            <a:r>
              <a:rPr lang="en-US" baseline="0" dirty="0"/>
              <a:t> as your bundler, there are popular dev server options for each. </a:t>
            </a:r>
          </a:p>
        </p:txBody>
      </p:sp>
      <p:sp>
        <p:nvSpPr>
          <p:cNvPr id="4" name="Slide Number Placeholder 3"/>
          <p:cNvSpPr>
            <a:spLocks noGrp="1"/>
          </p:cNvSpPr>
          <p:nvPr>
            <p:ph type="sldNum" sz="quarter" idx="10"/>
          </p:nvPr>
        </p:nvSpPr>
        <p:spPr/>
        <p:txBody>
          <a:bodyPr/>
          <a:lstStyle/>
          <a:p>
            <a:fld id="{1112285D-B62D-0345-9A0E-5D91D31CA9B6}" type="slidenum">
              <a:rPr lang="en-US" smtClean="0"/>
              <a:t>6</a:t>
            </a:fld>
            <a:endParaRPr lang="en-US"/>
          </a:p>
        </p:txBody>
      </p:sp>
    </p:spTree>
    <p:extLst>
      <p:ext uri="{BB962C8B-B14F-4D97-AF65-F5344CB8AC3E}">
        <p14:creationId xmlns:p14="http://schemas.microsoft.com/office/powerpoint/2010/main" val="1836025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Finally, you should also consider </a:t>
            </a:r>
            <a:r>
              <a:rPr lang="en-US" baseline="0" dirty="0" err="1"/>
              <a:t>Browsersync</a:t>
            </a:r>
            <a:r>
              <a:rPr lang="en-US" baseline="0" dirty="0"/>
              <a:t>. </a:t>
            </a:r>
            <a:r>
              <a:rPr lang="en-US" baseline="0" dirty="0" err="1"/>
              <a:t>Browsersync</a:t>
            </a:r>
            <a:r>
              <a:rPr lang="en-US" baseline="0" dirty="0"/>
              <a:t> is a free web server that has a two really compelling features: First, </a:t>
            </a:r>
            <a:r>
              <a:rPr lang="en-US" baseline="0" dirty="0" err="1"/>
              <a:t>Browsersync</a:t>
            </a:r>
            <a:r>
              <a:rPr lang="en-US" baseline="0" dirty="0"/>
              <a:t> automatically sets up a dedicated IP address on your local network so that you, or anyone who can hit the IP on your local area network can see your app. </a:t>
            </a:r>
          </a:p>
          <a:p>
            <a:endParaRPr lang="en-US" baseline="0" dirty="0"/>
          </a:p>
          <a:p>
            <a:r>
              <a:rPr lang="en-US" baseline="0" dirty="0"/>
              <a:t>The second feature is really special. You can hit that same IP on multiple devices and all the devices will remain in sync. (cut to demo) Here I’m running the same application from two different browsers, but my interactions remain in sync because </a:t>
            </a:r>
            <a:r>
              <a:rPr lang="en-US" baseline="0" dirty="0" err="1"/>
              <a:t>Browsersync</a:t>
            </a:r>
            <a:r>
              <a:rPr lang="en-US" baseline="0" dirty="0"/>
              <a:t> is running behind the scenes.</a:t>
            </a:r>
          </a:p>
          <a:p>
            <a:endParaRPr lang="en-US" baseline="0" dirty="0"/>
          </a:p>
          <a:p>
            <a:r>
              <a:rPr lang="en-US" baseline="0" dirty="0"/>
              <a:t>This is super useful for browser and device testing so you can assure your work is rendering properly on a variety of devices. I’ve seen people create a wall of devices and then use </a:t>
            </a:r>
            <a:r>
              <a:rPr lang="en-US" baseline="0" dirty="0" err="1"/>
              <a:t>Browsersync</a:t>
            </a:r>
            <a:r>
              <a:rPr lang="en-US" baseline="0" dirty="0"/>
              <a:t> to regularly get feedback that the design is working across a variety of screen sizes and platforms. </a:t>
            </a:r>
          </a:p>
          <a:p>
            <a:endParaRPr lang="en-US" baseline="0" dirty="0"/>
          </a:p>
          <a:p>
            <a:r>
              <a:rPr lang="en-US" baseline="0" dirty="0"/>
              <a:t>You can even use </a:t>
            </a:r>
            <a:r>
              <a:rPr lang="en-US" baseline="0" dirty="0" err="1"/>
              <a:t>Browsersync</a:t>
            </a:r>
            <a:r>
              <a:rPr lang="en-US" baseline="0" dirty="0"/>
              <a:t> along with </a:t>
            </a:r>
            <a:r>
              <a:rPr lang="en-US" baseline="0" dirty="0" err="1"/>
              <a:t>Webpack</a:t>
            </a:r>
            <a:r>
              <a:rPr lang="en-US" baseline="0" dirty="0"/>
              <a:t>, </a:t>
            </a:r>
            <a:r>
              <a:rPr lang="en-US" baseline="0" dirty="0" err="1"/>
              <a:t>Browserify</a:t>
            </a:r>
            <a:r>
              <a:rPr lang="en-US" baseline="0" dirty="0"/>
              <a:t>, Gulp and more. (cut to recipes at https://</a:t>
            </a:r>
            <a:r>
              <a:rPr lang="en-US" baseline="0" dirty="0" err="1"/>
              <a:t>github.com</a:t>
            </a:r>
            <a:r>
              <a:rPr lang="en-US" baseline="0" dirty="0"/>
              <a:t>/</a:t>
            </a:r>
            <a:r>
              <a:rPr lang="en-US" baseline="0" dirty="0" err="1"/>
              <a:t>BrowserSync</a:t>
            </a:r>
            <a:r>
              <a:rPr lang="en-US" baseline="0" dirty="0"/>
              <a:t>/recipes). There are detailed examples of using </a:t>
            </a:r>
            <a:r>
              <a:rPr lang="en-US" baseline="0" dirty="0" err="1"/>
              <a:t>browsersync</a:t>
            </a:r>
            <a:r>
              <a:rPr lang="en-US" baseline="0" dirty="0"/>
              <a:t> with a variety of setups published here in the docs under recipes. So you can think of </a:t>
            </a:r>
            <a:r>
              <a:rPr lang="en-US" baseline="0" dirty="0" err="1"/>
              <a:t>Browsersync</a:t>
            </a:r>
            <a:r>
              <a:rPr lang="en-US" baseline="0" dirty="0"/>
              <a:t> as a powerful and free development webserver, or a way to augment your existing development webserver with additional features.</a:t>
            </a:r>
          </a:p>
          <a:p>
            <a:endParaRPr lang="en-US" dirty="0"/>
          </a:p>
        </p:txBody>
      </p:sp>
      <p:sp>
        <p:nvSpPr>
          <p:cNvPr id="4" name="Slide Number Placeholder 3"/>
          <p:cNvSpPr>
            <a:spLocks noGrp="1"/>
          </p:cNvSpPr>
          <p:nvPr>
            <p:ph type="sldNum" sz="quarter" idx="10"/>
          </p:nvPr>
        </p:nvSpPr>
        <p:spPr/>
        <p:txBody>
          <a:bodyPr/>
          <a:lstStyle/>
          <a:p>
            <a:fld id="{1112285D-B62D-0345-9A0E-5D91D31CA9B6}" type="slidenum">
              <a:rPr lang="en-US" smtClean="0"/>
              <a:t>7</a:t>
            </a:fld>
            <a:endParaRPr lang="en-US"/>
          </a:p>
        </p:txBody>
      </p:sp>
    </p:spTree>
    <p:extLst>
      <p:ext uri="{BB962C8B-B14F-4D97-AF65-F5344CB8AC3E}">
        <p14:creationId xmlns:p14="http://schemas.microsoft.com/office/powerpoint/2010/main" val="552939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these</a:t>
            </a:r>
            <a:r>
              <a:rPr lang="en-US" baseline="0" dirty="0"/>
              <a:t> are 4 development web servers to consider.</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One final note, to clarify,</a:t>
            </a:r>
            <a:r>
              <a:rPr lang="en-US" baseline="0" dirty="0"/>
              <a:t> with the exception of Express, these webservers are </a:t>
            </a:r>
            <a:r>
              <a:rPr lang="en-US" b="1" baseline="0" dirty="0"/>
              <a:t>not</a:t>
            </a:r>
            <a:r>
              <a:rPr lang="en-US" baseline="0" dirty="0"/>
              <a:t> for use in production. They’re merely for hosting your application for development on your local machine. We’ll discuss production deployment in a later module.</a:t>
            </a:r>
          </a:p>
          <a:p>
            <a:endParaRPr lang="en-US" dirty="0"/>
          </a:p>
        </p:txBody>
      </p:sp>
      <p:sp>
        <p:nvSpPr>
          <p:cNvPr id="4" name="Slide Number Placeholder 3"/>
          <p:cNvSpPr>
            <a:spLocks noGrp="1"/>
          </p:cNvSpPr>
          <p:nvPr>
            <p:ph type="sldNum" sz="quarter" idx="10"/>
          </p:nvPr>
        </p:nvSpPr>
        <p:spPr/>
        <p:txBody>
          <a:bodyPr/>
          <a:lstStyle/>
          <a:p>
            <a:fld id="{1112285D-B62D-0345-9A0E-5D91D31CA9B6}" type="slidenum">
              <a:rPr lang="en-US" smtClean="0"/>
              <a:t>8</a:t>
            </a:fld>
            <a:endParaRPr lang="en-US"/>
          </a:p>
        </p:txBody>
      </p:sp>
    </p:spTree>
    <p:extLst>
      <p:ext uri="{BB962C8B-B14F-4D97-AF65-F5344CB8AC3E}">
        <p14:creationId xmlns:p14="http://schemas.microsoft.com/office/powerpoint/2010/main" val="3942499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course, let’s use Express as our development webserver</a:t>
            </a:r>
            <a:r>
              <a:rPr lang="en-US" baseline="0" dirty="0"/>
              <a:t> because it’s powerful, highly configurable, and extremely popular. </a:t>
            </a:r>
          </a:p>
          <a:p>
            <a:endParaRPr lang="en-US" baseline="0" dirty="0"/>
          </a:p>
          <a:p>
            <a:r>
              <a:rPr lang="en-US" baseline="0" dirty="0"/>
              <a:t>------------- </a:t>
            </a:r>
          </a:p>
          <a:p>
            <a:r>
              <a:rPr lang="en-US" baseline="0" dirty="0"/>
              <a:t>Also, can s</a:t>
            </a:r>
            <a:r>
              <a:rPr lang="en-US" dirty="0"/>
              <a:t>et up express with </a:t>
            </a:r>
            <a:r>
              <a:rPr lang="en-US" dirty="0" err="1"/>
              <a:t>browsersync</a:t>
            </a:r>
            <a:r>
              <a:rPr lang="en-US" dirty="0"/>
              <a:t> like this: https://</a:t>
            </a:r>
            <a:r>
              <a:rPr lang="en-US" dirty="0" err="1"/>
              <a:t>github.com</a:t>
            </a:r>
            <a:r>
              <a:rPr lang="en-US" dirty="0"/>
              <a:t>/</a:t>
            </a:r>
            <a:r>
              <a:rPr lang="en-US" dirty="0" err="1"/>
              <a:t>voorhoede</a:t>
            </a:r>
            <a:r>
              <a:rPr lang="en-US" dirty="0"/>
              <a:t>/front-end-tooling-recipes/blob/master/express-with-</a:t>
            </a:r>
            <a:r>
              <a:rPr lang="en-US" dirty="0" err="1"/>
              <a:t>nodemon</a:t>
            </a:r>
            <a:r>
              <a:rPr lang="en-US" dirty="0"/>
              <a:t>-</a:t>
            </a:r>
            <a:r>
              <a:rPr lang="en-US" dirty="0" err="1"/>
              <a:t>browsersync</a:t>
            </a:r>
            <a:r>
              <a:rPr lang="en-US" dirty="0"/>
              <a:t>/</a:t>
            </a:r>
            <a:r>
              <a:rPr lang="en-US" dirty="0" err="1"/>
              <a:t>index.js</a:t>
            </a:r>
            <a:endParaRPr lang="en-US" dirty="0"/>
          </a:p>
          <a:p>
            <a:endParaRPr lang="en-US" dirty="0"/>
          </a:p>
        </p:txBody>
      </p:sp>
      <p:sp>
        <p:nvSpPr>
          <p:cNvPr id="4" name="Slide Number Placeholder 3"/>
          <p:cNvSpPr>
            <a:spLocks noGrp="1"/>
          </p:cNvSpPr>
          <p:nvPr>
            <p:ph type="sldNum" sz="quarter" idx="10"/>
          </p:nvPr>
        </p:nvSpPr>
        <p:spPr/>
        <p:txBody>
          <a:bodyPr/>
          <a:lstStyle/>
          <a:p>
            <a:fld id="{1112285D-B62D-0345-9A0E-5D91D31CA9B6}" type="slidenum">
              <a:rPr lang="en-US" smtClean="0"/>
              <a:t>9</a:t>
            </a:fld>
            <a:endParaRPr lang="en-US"/>
          </a:p>
        </p:txBody>
      </p:sp>
    </p:spTree>
    <p:extLst>
      <p:ext uri="{BB962C8B-B14F-4D97-AF65-F5344CB8AC3E}">
        <p14:creationId xmlns:p14="http://schemas.microsoft.com/office/powerpoint/2010/main" val="1047518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Author Contact"/>
          <p:cNvSpPr>
            <a:spLocks noGrp="1"/>
          </p:cNvSpPr>
          <p:nvPr>
            <p:ph type="body" sz="quarter" idx="12" hasCustomPrompt="1"/>
          </p:nvPr>
        </p:nvSpPr>
        <p:spPr>
          <a:xfrm>
            <a:off x="2838075" y="5649116"/>
            <a:ext cx="6038989" cy="291159"/>
          </a:xfrm>
        </p:spPr>
        <p:txBody>
          <a:bodyPr anchor="ctr"/>
          <a:lstStyle>
            <a:lvl1pPr marL="0" indent="0" algn="l">
              <a:buFontTx/>
              <a:buNone/>
              <a:defRPr sz="1800" b="0" i="0" baseline="0">
                <a:solidFill>
                  <a:schemeClr val="tx1">
                    <a:lumMod val="50000"/>
                  </a:schemeClr>
                </a:solidFill>
                <a:latin typeface="Gotham Book" panose="02000604040000020004" pitchFamily="50" charset="0"/>
                <a:ea typeface="Gotham Book" panose="02000604040000020004" pitchFamily="50" charset="0"/>
                <a:cs typeface="Gotham Book" panose="02000604040000020004" pitchFamily="50" charset="0"/>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a:t>
            </a:r>
            <a:r>
              <a:rPr lang="en-US" dirty="0" err="1"/>
              <a:t>authortwitter</a:t>
            </a:r>
            <a:r>
              <a:rPr lang="en-US" dirty="0"/>
              <a:t>   www.authorsite.com</a:t>
            </a:r>
          </a:p>
        </p:txBody>
      </p:sp>
      <p:sp>
        <p:nvSpPr>
          <p:cNvPr id="12" name="Author Title"/>
          <p:cNvSpPr>
            <a:spLocks noGrp="1"/>
          </p:cNvSpPr>
          <p:nvPr>
            <p:ph type="body" sz="quarter" idx="14" hasCustomPrompt="1"/>
          </p:nvPr>
        </p:nvSpPr>
        <p:spPr>
          <a:xfrm>
            <a:off x="2838075" y="5297609"/>
            <a:ext cx="6038989" cy="190400"/>
          </a:xfrm>
        </p:spPr>
        <p:txBody>
          <a:bodyPr anchor="ctr"/>
          <a:lstStyle>
            <a:lvl1pPr marL="0" indent="0" algn="l">
              <a:buFontTx/>
              <a:buNone/>
              <a:defRPr sz="1600" b="0" i="0" cap="all" baseline="0">
                <a:solidFill>
                  <a:schemeClr val="tx1">
                    <a:lumMod val="50000"/>
                  </a:schemeClr>
                </a:solidFill>
                <a:latin typeface="Gotham Book" panose="02000604040000020004" pitchFamily="50" charset="0"/>
                <a:ea typeface="Gotham Book" panose="02000604040000020004" pitchFamily="50" charset="0"/>
                <a:cs typeface="Gotham Book" panose="02000604040000020004" pitchFamily="50" charset="0"/>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AUTHOR TITLE IN ALL CAPS  </a:t>
            </a:r>
          </a:p>
        </p:txBody>
      </p:sp>
      <p:sp>
        <p:nvSpPr>
          <p:cNvPr id="13" name="Author Name"/>
          <p:cNvSpPr>
            <a:spLocks noGrp="1"/>
          </p:cNvSpPr>
          <p:nvPr>
            <p:ph type="body" sz="quarter" idx="10" hasCustomPrompt="1"/>
          </p:nvPr>
        </p:nvSpPr>
        <p:spPr>
          <a:xfrm>
            <a:off x="2838075" y="4957764"/>
            <a:ext cx="3544396" cy="291159"/>
          </a:xfrm>
        </p:spPr>
        <p:txBody>
          <a:bodyPr anchor="ctr"/>
          <a:lstStyle>
            <a:lvl1pPr marL="0" indent="0" algn="l">
              <a:buFontTx/>
              <a:buNone/>
              <a:defRPr sz="2400" b="0" i="0" baseline="0">
                <a:solidFill>
                  <a:schemeClr val="accent1"/>
                </a:solidFill>
                <a:latin typeface="Gotham Medium" panose="02000604030000020004" pitchFamily="50" charset="0"/>
                <a:ea typeface="Gotham Medium" panose="02000604030000020004" pitchFamily="50" charset="0"/>
                <a:cs typeface="Gotham Medium" panose="02000604030000020004" pitchFamily="50" charset="0"/>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Author Name</a:t>
            </a:r>
          </a:p>
        </p:txBody>
      </p:sp>
      <p:sp>
        <p:nvSpPr>
          <p:cNvPr id="9" name="Picture Placeholder 2"/>
          <p:cNvSpPr>
            <a:spLocks noGrp="1"/>
          </p:cNvSpPr>
          <p:nvPr>
            <p:ph type="pic" sz="quarter" idx="15" hasCustomPrompt="1"/>
          </p:nvPr>
        </p:nvSpPr>
        <p:spPr>
          <a:xfrm>
            <a:off x="963976" y="4623383"/>
            <a:ext cx="1627632" cy="1627632"/>
          </a:xfrm>
          <a:prstGeom prst="ellipse">
            <a:avLst/>
          </a:prstGeom>
          <a:noFill/>
          <a:ln>
            <a:solidFill>
              <a:srgbClr val="F8F8F8"/>
            </a:solidFill>
          </a:ln>
        </p:spPr>
        <p:txBody>
          <a:bodyPr anchor="ctr"/>
          <a:lstStyle>
            <a:lvl1pPr algn="ctr">
              <a:defRPr sz="2000" b="0" i="0">
                <a:latin typeface="Gotham Book" panose="02000604040000020004" pitchFamily="50" charset="0"/>
                <a:ea typeface="Gotham Book" panose="02000604040000020004" pitchFamily="50" charset="0"/>
                <a:cs typeface="Gotham Book" panose="02000604040000020004" pitchFamily="50" charset="0"/>
              </a:defRPr>
            </a:lvl1pPr>
          </a:lstStyle>
          <a:p>
            <a:r>
              <a:rPr lang="en-US" dirty="0"/>
              <a:t>Click to add author photo</a:t>
            </a:r>
          </a:p>
        </p:txBody>
      </p:sp>
      <p:sp>
        <p:nvSpPr>
          <p:cNvPr id="8" name="Subtitle"/>
          <p:cNvSpPr>
            <a:spLocks noGrp="1"/>
          </p:cNvSpPr>
          <p:nvPr>
            <p:ph type="body" sz="quarter" idx="13" hasCustomPrompt="1"/>
          </p:nvPr>
        </p:nvSpPr>
        <p:spPr>
          <a:xfrm>
            <a:off x="963976" y="3293590"/>
            <a:ext cx="10516334" cy="1006258"/>
          </a:xfrm>
        </p:spPr>
        <p:txBody>
          <a:bodyPr/>
          <a:lstStyle>
            <a:lvl1pPr marL="0" indent="0">
              <a:buNone/>
              <a:defRPr sz="2800" b="0" i="0" cap="all" baseline="0">
                <a:solidFill>
                  <a:schemeClr val="bg2">
                    <a:lumMod val="10000"/>
                  </a:schemeClr>
                </a:solidFill>
                <a:latin typeface="Gotham Book" panose="02000604040000020004" pitchFamily="50" charset="0"/>
                <a:ea typeface="Gotham Book" panose="02000604040000020004" pitchFamily="50" charset="0"/>
                <a:cs typeface="Gotham Book" panose="02000604040000020004" pitchFamily="50" charset="0"/>
              </a:defRPr>
            </a:lvl1pPr>
          </a:lstStyle>
          <a:p>
            <a:pPr lvl="0"/>
            <a:r>
              <a:rPr lang="en-US" dirty="0"/>
              <a:t>MODULE ONE TITLE IN ALL CAPS</a:t>
            </a:r>
          </a:p>
        </p:txBody>
      </p:sp>
      <p:cxnSp>
        <p:nvCxnSpPr>
          <p:cNvPr id="14" name="Straight Connector 13"/>
          <p:cNvCxnSpPr/>
          <p:nvPr userDrawn="1"/>
        </p:nvCxnSpPr>
        <p:spPr>
          <a:xfrm>
            <a:off x="711695" y="2996630"/>
            <a:ext cx="10768615" cy="0"/>
          </a:xfrm>
          <a:prstGeom prst="line">
            <a:avLst/>
          </a:prstGeom>
          <a:ln w="38100">
            <a:gradFill>
              <a:gsLst>
                <a:gs pos="0">
                  <a:schemeClr val="accent1"/>
                </a:gs>
                <a:gs pos="100000">
                  <a:srgbClr val="EC0D7D"/>
                </a:gs>
              </a:gsLst>
              <a:lin ang="4800000" scaled="0"/>
            </a:gra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1" name="Title 10"/>
          <p:cNvSpPr>
            <a:spLocks noGrp="1"/>
          </p:cNvSpPr>
          <p:nvPr>
            <p:ph type="title" hasCustomPrompt="1"/>
          </p:nvPr>
        </p:nvSpPr>
        <p:spPr>
          <a:xfrm>
            <a:off x="964084" y="394774"/>
            <a:ext cx="10516226" cy="2381119"/>
          </a:xfrm>
        </p:spPr>
        <p:txBody>
          <a:bodyPr anchor="b"/>
          <a:lstStyle>
            <a:lvl1pPr algn="l">
              <a:defRPr sz="4499" b="0" i="0" spc="-112" baseline="0">
                <a:solidFill>
                  <a:schemeClr val="bg2">
                    <a:lumMod val="10000"/>
                  </a:schemeClr>
                </a:solidFill>
                <a:latin typeface="Gotham Book" panose="02000604040000020004" pitchFamily="50" charset="0"/>
                <a:ea typeface="Gotham Book" panose="02000604040000020004" pitchFamily="50" charset="0"/>
                <a:cs typeface="Gotham Book" panose="02000604040000020004" pitchFamily="50" charset="0"/>
              </a:defRPr>
            </a:lvl1pPr>
          </a:lstStyle>
          <a:p>
            <a:r>
              <a:rPr lang="en-US" dirty="0"/>
              <a:t>Course/Module Title in </a:t>
            </a:r>
            <a:r>
              <a:rPr lang="en-US" dirty="0" err="1"/>
              <a:t>Titlecase</a:t>
            </a:r>
            <a:endParaRPr lang="en-US" dirty="0"/>
          </a:p>
        </p:txBody>
      </p:sp>
    </p:spTree>
    <p:extLst>
      <p:ext uri="{BB962C8B-B14F-4D97-AF65-F5344CB8AC3E}">
        <p14:creationId xmlns:p14="http://schemas.microsoft.com/office/powerpoint/2010/main" val="2280363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Text Chunking">
    <p:spTree>
      <p:nvGrpSpPr>
        <p:cNvPr id="1" name=""/>
        <p:cNvGrpSpPr/>
        <p:nvPr/>
      </p:nvGrpSpPr>
      <p:grpSpPr>
        <a:xfrm>
          <a:off x="0" y="0"/>
          <a:ext cx="0" cy="0"/>
          <a:chOff x="0" y="0"/>
          <a:chExt cx="0" cy="0"/>
        </a:xfrm>
      </p:grpSpPr>
      <p:sp>
        <p:nvSpPr>
          <p:cNvPr id="21" name="Content Placeholder 10"/>
          <p:cNvSpPr>
            <a:spLocks noGrp="1"/>
          </p:cNvSpPr>
          <p:nvPr>
            <p:ph sz="quarter" idx="11" hasCustomPrompt="1"/>
          </p:nvPr>
        </p:nvSpPr>
        <p:spPr>
          <a:xfrm>
            <a:off x="6217330" y="2182985"/>
            <a:ext cx="5257800" cy="3488267"/>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9" name="Content Placeholder 10"/>
          <p:cNvSpPr>
            <a:spLocks noGrp="1"/>
          </p:cNvSpPr>
          <p:nvPr>
            <p:ph sz="quarter" idx="10" hasCustomPrompt="1"/>
          </p:nvPr>
        </p:nvSpPr>
        <p:spPr>
          <a:xfrm>
            <a:off x="706515" y="2182985"/>
            <a:ext cx="5257800" cy="3488267"/>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7"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dirty="0"/>
              <a:t>Click to Add Slide Title in </a:t>
            </a:r>
            <a:r>
              <a:rPr lang="en-US" dirty="0" err="1"/>
              <a:t>Titlecase</a:t>
            </a:r>
            <a:endParaRPr lang="en-US" dirty="0"/>
          </a:p>
        </p:txBody>
      </p:sp>
    </p:spTree>
    <p:extLst>
      <p:ext uri="{BB962C8B-B14F-4D97-AF65-F5344CB8AC3E}">
        <p14:creationId xmlns:p14="http://schemas.microsoft.com/office/powerpoint/2010/main" val="2145390243"/>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Text Chunking">
    <p:spTree>
      <p:nvGrpSpPr>
        <p:cNvPr id="1" name=""/>
        <p:cNvGrpSpPr/>
        <p:nvPr/>
      </p:nvGrpSpPr>
      <p:grpSpPr>
        <a:xfrm>
          <a:off x="0" y="0"/>
          <a:ext cx="0" cy="0"/>
          <a:chOff x="0" y="0"/>
          <a:chExt cx="0" cy="0"/>
        </a:xfrm>
      </p:grpSpPr>
      <p:sp>
        <p:nvSpPr>
          <p:cNvPr id="20" name="Content Placeholder 10"/>
          <p:cNvSpPr>
            <a:spLocks noGrp="1"/>
          </p:cNvSpPr>
          <p:nvPr>
            <p:ph sz="quarter" idx="12" hasCustomPrompt="1"/>
          </p:nvPr>
        </p:nvSpPr>
        <p:spPr>
          <a:xfrm>
            <a:off x="8051306" y="2178583"/>
            <a:ext cx="3429000" cy="3496733"/>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7" name="Content Placeholder 10"/>
          <p:cNvSpPr>
            <a:spLocks noGrp="1"/>
          </p:cNvSpPr>
          <p:nvPr>
            <p:ph sz="quarter" idx="11" hasCustomPrompt="1"/>
          </p:nvPr>
        </p:nvSpPr>
        <p:spPr>
          <a:xfrm>
            <a:off x="4376320" y="2178583"/>
            <a:ext cx="3429000" cy="3496733"/>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9" name="Content Placeholder 10"/>
          <p:cNvSpPr>
            <a:spLocks noGrp="1"/>
          </p:cNvSpPr>
          <p:nvPr>
            <p:ph sz="quarter" idx="10" hasCustomPrompt="1"/>
          </p:nvPr>
        </p:nvSpPr>
        <p:spPr>
          <a:xfrm>
            <a:off x="701335" y="2178583"/>
            <a:ext cx="3429000" cy="3496733"/>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9"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dirty="0"/>
              <a:t>Click to Add Slide Title in </a:t>
            </a:r>
            <a:r>
              <a:rPr lang="en-US" dirty="0" err="1"/>
              <a:t>Titlecase</a:t>
            </a:r>
            <a:endParaRPr lang="en-US" dirty="0"/>
          </a:p>
        </p:txBody>
      </p:sp>
    </p:spTree>
    <p:extLst>
      <p:ext uri="{BB962C8B-B14F-4D97-AF65-F5344CB8AC3E}">
        <p14:creationId xmlns:p14="http://schemas.microsoft.com/office/powerpoint/2010/main" val="2706999072"/>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ur Text Chunking">
    <p:spTree>
      <p:nvGrpSpPr>
        <p:cNvPr id="1" name=""/>
        <p:cNvGrpSpPr/>
        <p:nvPr/>
      </p:nvGrpSpPr>
      <p:grpSpPr>
        <a:xfrm>
          <a:off x="0" y="0"/>
          <a:ext cx="0" cy="0"/>
          <a:chOff x="0" y="0"/>
          <a:chExt cx="0" cy="0"/>
        </a:xfrm>
      </p:grpSpPr>
      <p:sp>
        <p:nvSpPr>
          <p:cNvPr id="18" name="Content Placeholder 10"/>
          <p:cNvSpPr>
            <a:spLocks noGrp="1"/>
          </p:cNvSpPr>
          <p:nvPr>
            <p:ph sz="quarter" idx="15" hasCustomPrompt="1"/>
          </p:nvPr>
        </p:nvSpPr>
        <p:spPr>
          <a:xfrm>
            <a:off x="6217330" y="4088336"/>
            <a:ext cx="5257800" cy="1618875"/>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7" name="Content Placeholder 10"/>
          <p:cNvSpPr>
            <a:spLocks noGrp="1"/>
          </p:cNvSpPr>
          <p:nvPr>
            <p:ph sz="quarter" idx="14" hasCustomPrompt="1"/>
          </p:nvPr>
        </p:nvSpPr>
        <p:spPr>
          <a:xfrm>
            <a:off x="701336" y="4088336"/>
            <a:ext cx="5257800" cy="1618875"/>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8" name="Content Placeholder 10"/>
          <p:cNvSpPr>
            <a:spLocks noGrp="1"/>
          </p:cNvSpPr>
          <p:nvPr>
            <p:ph sz="quarter" idx="13" hasCustomPrompt="1"/>
          </p:nvPr>
        </p:nvSpPr>
        <p:spPr>
          <a:xfrm>
            <a:off x="6217330" y="2193544"/>
            <a:ext cx="5257800" cy="1618875"/>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7" name="Content Placeholder 10"/>
          <p:cNvSpPr>
            <a:spLocks noGrp="1"/>
          </p:cNvSpPr>
          <p:nvPr>
            <p:ph sz="quarter" idx="12" hasCustomPrompt="1"/>
          </p:nvPr>
        </p:nvSpPr>
        <p:spPr>
          <a:xfrm>
            <a:off x="701336" y="2193544"/>
            <a:ext cx="5257800" cy="1618875"/>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1"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dirty="0"/>
              <a:t>Click to Add Slide Title in </a:t>
            </a:r>
            <a:r>
              <a:rPr lang="en-US" dirty="0" err="1"/>
              <a:t>Titlecase</a:t>
            </a:r>
            <a:endParaRPr lang="en-US" dirty="0"/>
          </a:p>
        </p:txBody>
      </p:sp>
    </p:spTree>
    <p:extLst>
      <p:ext uri="{BB962C8B-B14F-4D97-AF65-F5344CB8AC3E}">
        <p14:creationId xmlns:p14="http://schemas.microsoft.com/office/powerpoint/2010/main" val="2414537550"/>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ve Text Chunking">
    <p:spTree>
      <p:nvGrpSpPr>
        <p:cNvPr id="1" name=""/>
        <p:cNvGrpSpPr/>
        <p:nvPr/>
      </p:nvGrpSpPr>
      <p:grpSpPr>
        <a:xfrm>
          <a:off x="0" y="0"/>
          <a:ext cx="0" cy="0"/>
          <a:chOff x="0" y="0"/>
          <a:chExt cx="0" cy="0"/>
        </a:xfrm>
      </p:grpSpPr>
      <p:sp>
        <p:nvSpPr>
          <p:cNvPr id="9" name="Content Placeholder 10"/>
          <p:cNvSpPr>
            <a:spLocks noGrp="1"/>
          </p:cNvSpPr>
          <p:nvPr>
            <p:ph sz="quarter" idx="17" hasCustomPrompt="1"/>
          </p:nvPr>
        </p:nvSpPr>
        <p:spPr>
          <a:xfrm>
            <a:off x="6230520" y="4052679"/>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8" name="Content Placeholder 10"/>
          <p:cNvSpPr>
            <a:spLocks noGrp="1"/>
          </p:cNvSpPr>
          <p:nvPr>
            <p:ph sz="quarter" idx="16" hasCustomPrompt="1"/>
          </p:nvPr>
        </p:nvSpPr>
        <p:spPr>
          <a:xfrm>
            <a:off x="2555535" y="4052679"/>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20" name="Content Placeholder 10"/>
          <p:cNvSpPr>
            <a:spLocks noGrp="1"/>
          </p:cNvSpPr>
          <p:nvPr>
            <p:ph sz="quarter" idx="12" hasCustomPrompt="1"/>
          </p:nvPr>
        </p:nvSpPr>
        <p:spPr>
          <a:xfrm>
            <a:off x="8051306" y="2174240"/>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7" name="Content Placeholder 10"/>
          <p:cNvSpPr>
            <a:spLocks noGrp="1"/>
          </p:cNvSpPr>
          <p:nvPr>
            <p:ph sz="quarter" idx="11" hasCustomPrompt="1"/>
          </p:nvPr>
        </p:nvSpPr>
        <p:spPr>
          <a:xfrm>
            <a:off x="4376320" y="2174240"/>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9" name="Content Placeholder 10"/>
          <p:cNvSpPr>
            <a:spLocks noGrp="1"/>
          </p:cNvSpPr>
          <p:nvPr>
            <p:ph sz="quarter" idx="10" hasCustomPrompt="1"/>
          </p:nvPr>
        </p:nvSpPr>
        <p:spPr>
          <a:xfrm>
            <a:off x="706518" y="2174240"/>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1"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dirty="0"/>
              <a:t>Click to Add Slide Title in </a:t>
            </a:r>
            <a:r>
              <a:rPr lang="en-US" dirty="0" err="1"/>
              <a:t>Titlecase</a:t>
            </a:r>
            <a:endParaRPr lang="en-US" dirty="0"/>
          </a:p>
        </p:txBody>
      </p:sp>
    </p:spTree>
    <p:extLst>
      <p:ext uri="{BB962C8B-B14F-4D97-AF65-F5344CB8AC3E}">
        <p14:creationId xmlns:p14="http://schemas.microsoft.com/office/powerpoint/2010/main" val="240125962"/>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x Text Chunking">
    <p:spTree>
      <p:nvGrpSpPr>
        <p:cNvPr id="1" name=""/>
        <p:cNvGrpSpPr/>
        <p:nvPr/>
      </p:nvGrpSpPr>
      <p:grpSpPr>
        <a:xfrm>
          <a:off x="0" y="0"/>
          <a:ext cx="0" cy="0"/>
          <a:chOff x="0" y="0"/>
          <a:chExt cx="0" cy="0"/>
        </a:xfrm>
      </p:grpSpPr>
      <p:sp>
        <p:nvSpPr>
          <p:cNvPr id="10" name="Content Placeholder 10"/>
          <p:cNvSpPr>
            <a:spLocks noGrp="1"/>
          </p:cNvSpPr>
          <p:nvPr>
            <p:ph sz="quarter" idx="18" hasCustomPrompt="1"/>
          </p:nvPr>
        </p:nvSpPr>
        <p:spPr>
          <a:xfrm>
            <a:off x="8051306" y="4042519"/>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9" name="Content Placeholder 10"/>
          <p:cNvSpPr>
            <a:spLocks noGrp="1"/>
          </p:cNvSpPr>
          <p:nvPr>
            <p:ph sz="quarter" idx="17" hasCustomPrompt="1"/>
          </p:nvPr>
        </p:nvSpPr>
        <p:spPr>
          <a:xfrm>
            <a:off x="4376320" y="4042519"/>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8" name="Content Placeholder 10"/>
          <p:cNvSpPr>
            <a:spLocks noGrp="1"/>
          </p:cNvSpPr>
          <p:nvPr>
            <p:ph sz="quarter" idx="16" hasCustomPrompt="1"/>
          </p:nvPr>
        </p:nvSpPr>
        <p:spPr>
          <a:xfrm>
            <a:off x="701335" y="4042519"/>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20" name="Content Placeholder 10"/>
          <p:cNvSpPr>
            <a:spLocks noGrp="1"/>
          </p:cNvSpPr>
          <p:nvPr>
            <p:ph sz="quarter" idx="12" hasCustomPrompt="1"/>
          </p:nvPr>
        </p:nvSpPr>
        <p:spPr>
          <a:xfrm>
            <a:off x="8051306" y="2164080"/>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7" name="Content Placeholder 10"/>
          <p:cNvSpPr>
            <a:spLocks noGrp="1"/>
          </p:cNvSpPr>
          <p:nvPr>
            <p:ph sz="quarter" idx="11" hasCustomPrompt="1"/>
          </p:nvPr>
        </p:nvSpPr>
        <p:spPr>
          <a:xfrm>
            <a:off x="4376320" y="2164080"/>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9" name="Content Placeholder 10"/>
          <p:cNvSpPr>
            <a:spLocks noGrp="1"/>
          </p:cNvSpPr>
          <p:nvPr>
            <p:ph sz="quarter" idx="10" hasCustomPrompt="1"/>
          </p:nvPr>
        </p:nvSpPr>
        <p:spPr>
          <a:xfrm>
            <a:off x="701335" y="2164080"/>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1"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dirty="0"/>
              <a:t>Click to Add Slide Title in </a:t>
            </a:r>
            <a:r>
              <a:rPr lang="en-US" dirty="0" err="1"/>
              <a:t>Titlecase</a:t>
            </a:r>
            <a:endParaRPr lang="en-US" dirty="0"/>
          </a:p>
        </p:txBody>
      </p:sp>
    </p:spTree>
    <p:extLst>
      <p:ext uri="{BB962C8B-B14F-4D97-AF65-F5344CB8AC3E}">
        <p14:creationId xmlns:p14="http://schemas.microsoft.com/office/powerpoint/2010/main" val="780600363"/>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Top (Dark)">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1"/>
            <a:ext cx="12192000" cy="3888257"/>
          </a:xfrm>
          <a:prstGeom prst="rect">
            <a:avLst/>
          </a:prstGeom>
          <a:solidFill>
            <a:schemeClr val="tx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latin typeface="Gotham Medium" panose="02000604030000020004" pitchFamily="50" charset="0"/>
            </a:endParaRPr>
          </a:p>
        </p:txBody>
      </p:sp>
      <p:sp>
        <p:nvSpPr>
          <p:cNvPr id="7" name="Text Placeholder 6"/>
          <p:cNvSpPr>
            <a:spLocks noGrp="1"/>
          </p:cNvSpPr>
          <p:nvPr>
            <p:ph type="body" sz="quarter" idx="10" hasCustomPrompt="1"/>
          </p:nvPr>
        </p:nvSpPr>
        <p:spPr>
          <a:xfrm>
            <a:off x="705145" y="560173"/>
            <a:ext cx="10778972" cy="3039761"/>
          </a:xfrm>
        </p:spPr>
        <p:txBody>
          <a:bodyPr anchor="b"/>
          <a:lstStyle>
            <a:lvl1pPr marL="0" indent="0">
              <a:buNone/>
              <a:defRPr sz="24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Click to add code</a:t>
            </a:r>
          </a:p>
        </p:txBody>
      </p:sp>
      <p:sp>
        <p:nvSpPr>
          <p:cNvPr id="8" name="Title 1"/>
          <p:cNvSpPr>
            <a:spLocks noGrp="1"/>
          </p:cNvSpPr>
          <p:nvPr>
            <p:ph type="title" hasCustomPrompt="1"/>
          </p:nvPr>
        </p:nvSpPr>
        <p:spPr>
          <a:xfrm>
            <a:off x="701336" y="4094207"/>
            <a:ext cx="10778971" cy="437131"/>
          </a:xfrm>
        </p:spPr>
        <p:txBody>
          <a:bodyPr/>
          <a:lstStyle>
            <a:lvl1pPr algn="l">
              <a:defRPr>
                <a:latin typeface="+mj-lt"/>
              </a:defRPr>
            </a:lvl1pPr>
          </a:lstStyle>
          <a:p>
            <a:r>
              <a:rPr lang="en-US" dirty="0"/>
              <a:t>Click to Add Slide Title in </a:t>
            </a:r>
            <a:r>
              <a:rPr lang="en-US" dirty="0" err="1"/>
              <a:t>Titlecase</a:t>
            </a:r>
            <a:endParaRPr lang="en-US" dirty="0"/>
          </a:p>
        </p:txBody>
      </p:sp>
      <p:sp>
        <p:nvSpPr>
          <p:cNvPr id="10" name="Content Placeholder 11"/>
          <p:cNvSpPr>
            <a:spLocks noGrp="1"/>
          </p:cNvSpPr>
          <p:nvPr>
            <p:ph sz="quarter" idx="12" hasCustomPrompt="1"/>
          </p:nvPr>
        </p:nvSpPr>
        <p:spPr>
          <a:xfrm>
            <a:off x="658474" y="4678531"/>
            <a:ext cx="10862473" cy="1894737"/>
          </a:xfrm>
        </p:spPr>
        <p:txBody>
          <a:bodyPr anchor="t"/>
          <a:lstStyle>
            <a:lvl1pPr marL="0" indent="0">
              <a:defRPr sz="2400" baseline="0">
                <a:latin typeface="+mn-lt"/>
              </a:defRPr>
            </a:lvl1pPr>
            <a:lvl2pPr>
              <a:defRPr sz="2400" b="0" i="0">
                <a:latin typeface="Gotham Book" panose="02000604040000020004" pitchFamily="50" charset="0"/>
                <a:ea typeface="Gotham Book" panose="02000604040000020004" pitchFamily="50" charset="0"/>
                <a:cs typeface="Gotham Book" panose="02000604040000020004" pitchFamily="50" charset="0"/>
              </a:defRPr>
            </a:lvl2pPr>
            <a:lvl3pPr>
              <a:defRPr sz="2400" b="0" i="0">
                <a:latin typeface="Gotham Book" panose="02000604040000020004" pitchFamily="50" charset="0"/>
                <a:ea typeface="Gotham Book" panose="02000604040000020004" pitchFamily="50" charset="0"/>
                <a:cs typeface="Gotham Book" panose="02000604040000020004" pitchFamily="50" charset="0"/>
              </a:defRPr>
            </a:lvl3pPr>
            <a:lvl4pPr>
              <a:defRPr sz="2400" b="0" i="0">
                <a:latin typeface="Gotham Book" panose="02000604040000020004" pitchFamily="50" charset="0"/>
                <a:ea typeface="Gotham Book" panose="02000604040000020004" pitchFamily="50" charset="0"/>
                <a:cs typeface="Gotham Book" panose="02000604040000020004" pitchFamily="50" charset="0"/>
              </a:defRPr>
            </a:lvl4pPr>
            <a:lvl5pPr>
              <a:defRPr sz="2400" b="0" i="0">
                <a:latin typeface="+mn-lt"/>
                <a:ea typeface="Gotham Light" pitchFamily="50" charset="0"/>
                <a:cs typeface="Gotham Light" pitchFamily="50" charset="0"/>
              </a:defRPr>
            </a:lvl5pPr>
          </a:lstStyle>
          <a:p>
            <a:pPr lvl="0"/>
            <a:r>
              <a:rPr lang="en-US" dirty="0"/>
              <a:t>Click to edit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441344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Top (Light)">
    <p:bg>
      <p:bgPr>
        <a:solidFill>
          <a:schemeClr val="bg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701335" y="560173"/>
            <a:ext cx="10778972" cy="3031789"/>
          </a:xfrm>
        </p:spPr>
        <p:txBody>
          <a:bodyPr anchor="b"/>
          <a:lstStyle>
            <a:lvl1pPr marL="0" indent="0">
              <a:buNone/>
              <a:defRPr sz="2400" baseline="0">
                <a:solidFill>
                  <a:schemeClr val="tx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Click to add code</a:t>
            </a:r>
          </a:p>
        </p:txBody>
      </p:sp>
      <p:cxnSp>
        <p:nvCxnSpPr>
          <p:cNvPr id="9" name="Straight Connector 8"/>
          <p:cNvCxnSpPr/>
          <p:nvPr userDrawn="1"/>
        </p:nvCxnSpPr>
        <p:spPr>
          <a:xfrm flipH="1">
            <a:off x="362465" y="3845145"/>
            <a:ext cx="11318789" cy="4118"/>
          </a:xfrm>
          <a:prstGeom prst="line">
            <a:avLst/>
          </a:prstGeom>
          <a:ln>
            <a:solidFill>
              <a:schemeClr val="bg2"/>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title" hasCustomPrompt="1"/>
          </p:nvPr>
        </p:nvSpPr>
        <p:spPr>
          <a:xfrm>
            <a:off x="701336" y="4094207"/>
            <a:ext cx="10778971" cy="437131"/>
          </a:xfrm>
        </p:spPr>
        <p:txBody>
          <a:bodyPr/>
          <a:lstStyle>
            <a:lvl1pPr algn="l">
              <a:defRPr>
                <a:latin typeface="+mj-lt"/>
              </a:defRPr>
            </a:lvl1pPr>
          </a:lstStyle>
          <a:p>
            <a:r>
              <a:rPr lang="en-US" dirty="0"/>
              <a:t>Click to Add Slide Title in </a:t>
            </a:r>
            <a:r>
              <a:rPr lang="en-US" dirty="0" err="1"/>
              <a:t>Titlecase</a:t>
            </a:r>
            <a:endParaRPr lang="en-US" dirty="0"/>
          </a:p>
        </p:txBody>
      </p:sp>
      <p:sp>
        <p:nvSpPr>
          <p:cNvPr id="15" name="Content Placeholder 11"/>
          <p:cNvSpPr>
            <a:spLocks noGrp="1"/>
          </p:cNvSpPr>
          <p:nvPr>
            <p:ph sz="quarter" idx="12" hasCustomPrompt="1"/>
          </p:nvPr>
        </p:nvSpPr>
        <p:spPr>
          <a:xfrm>
            <a:off x="658474" y="4678531"/>
            <a:ext cx="10862473" cy="1894737"/>
          </a:xfrm>
        </p:spPr>
        <p:txBody>
          <a:bodyPr anchor="t"/>
          <a:lstStyle>
            <a:lvl1pPr marL="0" indent="0">
              <a:defRPr sz="2400" baseline="0">
                <a:latin typeface="+mn-lt"/>
              </a:defRPr>
            </a:lvl1pPr>
            <a:lvl2pPr>
              <a:defRPr sz="2400" b="0" i="0">
                <a:latin typeface="Gotham Book" panose="02000604040000020004" pitchFamily="50" charset="0"/>
                <a:ea typeface="Gotham Book" panose="02000604040000020004" pitchFamily="50" charset="0"/>
                <a:cs typeface="Gotham Book" panose="02000604040000020004" pitchFamily="50" charset="0"/>
              </a:defRPr>
            </a:lvl2pPr>
            <a:lvl3pPr>
              <a:defRPr sz="2400" b="0" i="0">
                <a:latin typeface="Gotham Book" panose="02000604040000020004" pitchFamily="50" charset="0"/>
                <a:ea typeface="Gotham Book" panose="02000604040000020004" pitchFamily="50" charset="0"/>
                <a:cs typeface="Gotham Book" panose="02000604040000020004" pitchFamily="50" charset="0"/>
              </a:defRPr>
            </a:lvl3pPr>
            <a:lvl4pPr>
              <a:defRPr sz="2400" b="0" i="0">
                <a:latin typeface="Gotham Book" panose="02000604040000020004" pitchFamily="50" charset="0"/>
                <a:ea typeface="Gotham Book" panose="02000604040000020004" pitchFamily="50" charset="0"/>
                <a:cs typeface="Gotham Book" panose="02000604040000020004" pitchFamily="50" charset="0"/>
              </a:defRPr>
            </a:lvl4pPr>
            <a:lvl5pPr>
              <a:defRPr sz="2400" b="0" i="0">
                <a:latin typeface="+mn-lt"/>
                <a:ea typeface="Gotham Light" pitchFamily="50" charset="0"/>
                <a:cs typeface="Gotham Light" pitchFamily="50" charset="0"/>
              </a:defRPr>
            </a:lvl5pPr>
          </a:lstStyle>
          <a:p>
            <a:pPr lvl="0"/>
            <a:r>
              <a:rPr lang="en-US" dirty="0"/>
              <a:t>Click to edit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794234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Dark">
    <p:bg>
      <p:bgPr>
        <a:solidFill>
          <a:schemeClr val="tx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701335" y="1403173"/>
            <a:ext cx="10778972" cy="4971203"/>
          </a:xfrm>
        </p:spPr>
        <p:txBody>
          <a:bodyPr anchor="ctr"/>
          <a:lstStyle>
            <a:lvl1pPr marL="0" indent="0">
              <a:buNone/>
              <a:defRPr sz="24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Click to add code</a:t>
            </a:r>
          </a:p>
        </p:txBody>
      </p:sp>
      <p:sp>
        <p:nvSpPr>
          <p:cNvPr id="6"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solidFill>
                  <a:schemeClr val="bg1"/>
                </a:solidFill>
              </a:defRPr>
            </a:lvl1pPr>
          </a:lstStyle>
          <a:p>
            <a:r>
              <a:rPr lang="en-US" dirty="0"/>
              <a:t>Click to Add Slide Title in </a:t>
            </a:r>
            <a:r>
              <a:rPr lang="en-US" dirty="0" err="1"/>
              <a:t>Titlecase</a:t>
            </a:r>
            <a:endParaRPr lang="en-US" dirty="0"/>
          </a:p>
        </p:txBody>
      </p:sp>
    </p:spTree>
    <p:extLst>
      <p:ext uri="{BB962C8B-B14F-4D97-AF65-F5344CB8AC3E}">
        <p14:creationId xmlns:p14="http://schemas.microsoft.com/office/powerpoint/2010/main" val="11801661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Light">
    <p:bg>
      <p:bgPr>
        <a:solidFill>
          <a:schemeClr val="bg2"/>
        </a:solidFill>
        <a:effectLst/>
      </p:bgPr>
    </p:bg>
    <p:spTree>
      <p:nvGrpSpPr>
        <p:cNvPr id="1" name=""/>
        <p:cNvGrpSpPr/>
        <p:nvPr/>
      </p:nvGrpSpPr>
      <p:grpSpPr>
        <a:xfrm>
          <a:off x="0" y="0"/>
          <a:ext cx="0" cy="0"/>
          <a:chOff x="0" y="0"/>
          <a:chExt cx="0" cy="0"/>
        </a:xfrm>
      </p:grpSpPr>
      <p:sp>
        <p:nvSpPr>
          <p:cNvPr id="6" name="Text Placeholder 6"/>
          <p:cNvSpPr>
            <a:spLocks noGrp="1"/>
          </p:cNvSpPr>
          <p:nvPr>
            <p:ph type="body" sz="quarter" idx="10" hasCustomPrompt="1"/>
          </p:nvPr>
        </p:nvSpPr>
        <p:spPr>
          <a:xfrm>
            <a:off x="701335" y="1403173"/>
            <a:ext cx="10778972" cy="4971203"/>
          </a:xfrm>
        </p:spPr>
        <p:txBody>
          <a:bodyPr anchor="ctr"/>
          <a:lstStyle>
            <a:lvl1pPr marL="0" indent="0">
              <a:buNone/>
              <a:defRPr sz="2400" baseline="0">
                <a:solidFill>
                  <a:schemeClr val="tx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Click to add code</a:t>
            </a:r>
          </a:p>
        </p:txBody>
      </p:sp>
      <p:sp>
        <p:nvSpPr>
          <p:cNvPr id="8"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solidFill>
                  <a:schemeClr val="tx1"/>
                </a:solidFill>
                <a:latin typeface="+mj-lt"/>
              </a:defRPr>
            </a:lvl1pPr>
          </a:lstStyle>
          <a:p>
            <a:r>
              <a:rPr lang="en-US" dirty="0"/>
              <a:t>Click to Add Slide Title in </a:t>
            </a:r>
            <a:r>
              <a:rPr lang="en-US" dirty="0" err="1"/>
              <a:t>Titlecase</a:t>
            </a:r>
            <a:endParaRPr lang="en-US" dirty="0"/>
          </a:p>
        </p:txBody>
      </p:sp>
    </p:spTree>
    <p:extLst>
      <p:ext uri="{BB962C8B-B14F-4D97-AF65-F5344CB8AC3E}">
        <p14:creationId xmlns:p14="http://schemas.microsoft.com/office/powerpoint/2010/main" val="1177098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Notes Dark">
    <p:spTree>
      <p:nvGrpSpPr>
        <p:cNvPr id="1" name=""/>
        <p:cNvGrpSpPr/>
        <p:nvPr/>
      </p:nvGrpSpPr>
      <p:grpSpPr>
        <a:xfrm>
          <a:off x="0" y="0"/>
          <a:ext cx="0" cy="0"/>
          <a:chOff x="0" y="0"/>
          <a:chExt cx="0" cy="0"/>
        </a:xfrm>
      </p:grpSpPr>
      <p:sp>
        <p:nvSpPr>
          <p:cNvPr id="4" name="Rectangle 3"/>
          <p:cNvSpPr/>
          <p:nvPr userDrawn="1"/>
        </p:nvSpPr>
        <p:spPr>
          <a:xfrm>
            <a:off x="0" y="1"/>
            <a:ext cx="6096000" cy="6858000"/>
          </a:xfrm>
          <a:prstGeom prst="rect">
            <a:avLst/>
          </a:prstGeom>
          <a:solidFill>
            <a:schemeClr val="tx1"/>
          </a:solidFill>
          <a:ln>
            <a:no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31" tIns="45716" rIns="91431" bIns="45716" numCol="1" spcCol="0" rtlCol="0" fromWordArt="0" anchor="ctr" anchorCtr="0" forceAA="0" compatLnSpc="1">
            <a:prstTxWarp prst="textNoShape">
              <a:avLst/>
            </a:prstTxWarp>
            <a:noAutofit/>
          </a:bodyPr>
          <a:lstStyle/>
          <a:p>
            <a:pPr algn="ctr"/>
            <a:endParaRPr lang="en-US" sz="2400" dirty="0" err="1">
              <a:solidFill>
                <a:schemeClr val="bg1"/>
              </a:solidFill>
              <a:latin typeface="+mn-lt"/>
            </a:endParaRPr>
          </a:p>
        </p:txBody>
      </p:sp>
      <p:sp>
        <p:nvSpPr>
          <p:cNvPr id="8" name="Text Placeholder 7"/>
          <p:cNvSpPr>
            <a:spLocks noGrp="1"/>
          </p:cNvSpPr>
          <p:nvPr>
            <p:ph type="body" sz="quarter" idx="17" hasCustomPrompt="1"/>
          </p:nvPr>
        </p:nvSpPr>
        <p:spPr>
          <a:xfrm>
            <a:off x="711695" y="774700"/>
            <a:ext cx="4899175" cy="5597779"/>
          </a:xfrm>
        </p:spPr>
        <p:txBody>
          <a:bodyPr anchor="t"/>
          <a:lstStyle>
            <a:lvl1pPr marL="0" indent="0">
              <a:spcBef>
                <a:spcPts val="1800"/>
              </a:spcBef>
              <a:buNone/>
              <a:defRPr sz="2200">
                <a:solidFill>
                  <a:schemeClr val="bg1"/>
                </a:solidFill>
                <a:latin typeface="Roboto Mono" pitchFamily="2" charset="0"/>
                <a:ea typeface="Roboto Mono" pitchFamily="2" charset="0"/>
              </a:defRPr>
            </a:lvl1pPr>
            <a:lvl2pPr marL="297073" indent="0">
              <a:buNone/>
              <a:defRPr>
                <a:solidFill>
                  <a:schemeClr val="bg1"/>
                </a:solidFill>
                <a:latin typeface="Roboto Mono" pitchFamily="2" charset="0"/>
                <a:ea typeface="Roboto Mono" pitchFamily="2" charset="0"/>
              </a:defRPr>
            </a:lvl2pPr>
            <a:lvl3pPr marL="596174" indent="0">
              <a:buNone/>
              <a:defRPr>
                <a:solidFill>
                  <a:schemeClr val="bg1"/>
                </a:solidFill>
                <a:latin typeface="Roboto Mono" pitchFamily="2" charset="0"/>
                <a:ea typeface="Roboto Mono" pitchFamily="2" charset="0"/>
              </a:defRPr>
            </a:lvl3pPr>
            <a:lvl4pPr marL="883075" indent="0">
              <a:buNone/>
              <a:defRPr>
                <a:solidFill>
                  <a:schemeClr val="bg1"/>
                </a:solidFill>
                <a:latin typeface="Roboto Mono" pitchFamily="2" charset="0"/>
                <a:ea typeface="Roboto Mono" pitchFamily="2" charset="0"/>
              </a:defRPr>
            </a:lvl4pPr>
            <a:lvl5pPr marL="1096720" indent="0">
              <a:buNone/>
              <a:defRPr>
                <a:solidFill>
                  <a:schemeClr val="bg1"/>
                </a:solidFill>
                <a:latin typeface="Roboto Mono" pitchFamily="2" charset="0"/>
                <a:ea typeface="Roboto Mono" pitchFamily="2" charset="0"/>
              </a:defRPr>
            </a:lvl5pPr>
          </a:lstStyle>
          <a:p>
            <a:pPr lvl="0"/>
            <a:r>
              <a:rPr lang="en-US" dirty="0"/>
              <a:t>Click to add code</a:t>
            </a:r>
          </a:p>
        </p:txBody>
      </p:sp>
      <p:sp>
        <p:nvSpPr>
          <p:cNvPr id="11" name="Text Placeholder 5"/>
          <p:cNvSpPr>
            <a:spLocks noGrp="1"/>
          </p:cNvSpPr>
          <p:nvPr>
            <p:ph type="body" sz="quarter" idx="18" hasCustomPrompt="1"/>
          </p:nvPr>
        </p:nvSpPr>
        <p:spPr>
          <a:xfrm>
            <a:off x="6579126" y="774700"/>
            <a:ext cx="4901184" cy="5597779"/>
          </a:xfrm>
        </p:spPr>
        <p:txBody>
          <a:bodyPr/>
          <a:lstStyle>
            <a:lvl1pPr marL="284163" indent="-284163">
              <a:lnSpc>
                <a:spcPts val="2000"/>
              </a:lnSpc>
              <a:spcBef>
                <a:spcPts val="0"/>
              </a:spcBef>
              <a:buSzPct val="70000"/>
              <a:buFont typeface="Wingdings 3" panose="05040102010807070707" pitchFamily="18" charset="2"/>
              <a:buChar char="t"/>
              <a:defRPr sz="2200" baseline="0">
                <a:solidFill>
                  <a:schemeClr val="tx1"/>
                </a:solidFill>
              </a:defRPr>
            </a:lvl1pPr>
            <a:lvl2pPr marL="284163" indent="0">
              <a:lnSpc>
                <a:spcPts val="2000"/>
              </a:lnSpc>
              <a:buFontTx/>
              <a:buNone/>
              <a:defRPr/>
            </a:lvl2pPr>
            <a:lvl3pPr marL="284163" indent="0">
              <a:buFontTx/>
              <a:buNone/>
              <a:defRPr/>
            </a:lvl3pPr>
            <a:lvl4pPr marL="284163" indent="0">
              <a:buFontTx/>
              <a:buNone/>
              <a:defRPr/>
            </a:lvl4pPr>
            <a:lvl5pPr marL="284163" indent="0">
              <a:buFontTx/>
              <a:buNone/>
              <a:defRPr/>
            </a:lvl5pPr>
          </a:lstStyle>
          <a:p>
            <a:pPr lvl="0"/>
            <a:r>
              <a:rPr lang="en-US" dirty="0"/>
              <a:t>Click to add a note</a:t>
            </a:r>
          </a:p>
          <a:p>
            <a:pPr lvl="0"/>
            <a:endParaRPr lang="en-US" dirty="0"/>
          </a:p>
          <a:p>
            <a:pPr lvl="0"/>
            <a:r>
              <a:rPr lang="en-US" dirty="0"/>
              <a:t>Line your note up with the corresponding code</a:t>
            </a:r>
          </a:p>
          <a:p>
            <a:pPr lvl="0"/>
            <a:endParaRPr lang="en-US" dirty="0"/>
          </a:p>
        </p:txBody>
      </p:sp>
    </p:spTree>
    <p:extLst>
      <p:ext uri="{BB962C8B-B14F-4D97-AF65-F5344CB8AC3E}">
        <p14:creationId xmlns:p14="http://schemas.microsoft.com/office/powerpoint/2010/main" val="1036736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verview/Summary">
    <p:spTree>
      <p:nvGrpSpPr>
        <p:cNvPr id="1" name=""/>
        <p:cNvGrpSpPr/>
        <p:nvPr/>
      </p:nvGrpSpPr>
      <p:grpSpPr>
        <a:xfrm>
          <a:off x="0" y="0"/>
          <a:ext cx="0" cy="0"/>
          <a:chOff x="0" y="0"/>
          <a:chExt cx="0" cy="0"/>
        </a:xfrm>
      </p:grpSpPr>
      <p:sp>
        <p:nvSpPr>
          <p:cNvPr id="4" name="Rectangle 3"/>
          <p:cNvSpPr/>
          <p:nvPr userDrawn="1"/>
        </p:nvSpPr>
        <p:spPr>
          <a:xfrm>
            <a:off x="0" y="1"/>
            <a:ext cx="4635499" cy="6858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635500" cy="6858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4635500" cy="6858000"/>
          </a:xfrm>
          <a:prstGeom prst="rect">
            <a:avLst/>
          </a:prstGeom>
        </p:spPr>
      </p:pic>
      <p:sp>
        <p:nvSpPr>
          <p:cNvPr id="7" name="Rectangle 6"/>
          <p:cNvSpPr/>
          <p:nvPr userDrawn="1"/>
        </p:nvSpPr>
        <p:spPr>
          <a:xfrm>
            <a:off x="-1463041" y="0"/>
            <a:ext cx="1463041" cy="738664"/>
          </a:xfrm>
          <a:prstGeom prst="rect">
            <a:avLst/>
          </a:prstGeom>
        </p:spPr>
        <p:txBody>
          <a:bodyPr wrap="square">
            <a:spAutoFit/>
          </a:bodyPr>
          <a:lstStyle/>
          <a:p>
            <a:pPr algn="r"/>
            <a:r>
              <a:rPr lang="en-US" sz="1400" b="0" dirty="0">
                <a:latin typeface="Gotham Medium" panose="02000604030000020004" pitchFamily="50" charset="0"/>
              </a:rPr>
              <a:t>This bullet list is </a:t>
            </a:r>
            <a:r>
              <a:rPr lang="en-US" sz="1400" b="1" dirty="0">
                <a:solidFill>
                  <a:schemeClr val="accent1"/>
                </a:solidFill>
                <a:latin typeface="Gotham Medium" panose="02000604030000020004" pitchFamily="50" charset="0"/>
              </a:rPr>
              <a:t>preset</a:t>
            </a:r>
            <a:r>
              <a:rPr lang="en-US" sz="1400" b="0" dirty="0">
                <a:solidFill>
                  <a:schemeClr val="accent1"/>
                </a:solidFill>
                <a:latin typeface="Gotham Medium" panose="02000604030000020004" pitchFamily="50" charset="0"/>
              </a:rPr>
              <a:t> </a:t>
            </a:r>
            <a:r>
              <a:rPr lang="en-US" sz="1400" b="0" dirty="0">
                <a:latin typeface="Gotham Medium" panose="02000604030000020004" pitchFamily="50" charset="0"/>
              </a:rPr>
              <a:t>with </a:t>
            </a:r>
            <a:r>
              <a:rPr lang="en-US" sz="1400" b="1" dirty="0">
                <a:solidFill>
                  <a:schemeClr val="accent1"/>
                </a:solidFill>
                <a:latin typeface="Gotham Medium" panose="02000604030000020004" pitchFamily="50" charset="0"/>
              </a:rPr>
              <a:t>animations</a:t>
            </a:r>
          </a:p>
        </p:txBody>
      </p:sp>
      <p:sp>
        <p:nvSpPr>
          <p:cNvPr id="17" name="Text Placeholder 16"/>
          <p:cNvSpPr>
            <a:spLocks noGrp="1"/>
          </p:cNvSpPr>
          <p:nvPr>
            <p:ph type="body" sz="quarter" idx="12" hasCustomPrompt="1"/>
          </p:nvPr>
        </p:nvSpPr>
        <p:spPr>
          <a:xfrm>
            <a:off x="5181599" y="328230"/>
            <a:ext cx="6463307" cy="5990425"/>
          </a:xfrm>
        </p:spPr>
        <p:txBody>
          <a:bodyPr anchor="ctr"/>
          <a:lstStyle>
            <a:lvl1pPr algn="l">
              <a:lnSpc>
                <a:spcPct val="100000"/>
              </a:lnSpc>
              <a:defRPr sz="2400" baseline="0">
                <a:solidFill>
                  <a:schemeClr val="accent1"/>
                </a:solidFill>
                <a:latin typeface="+mn-lt"/>
              </a:defRPr>
            </a:lvl1pPr>
            <a:lvl2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hasCustomPrompt="1"/>
          </p:nvPr>
        </p:nvSpPr>
        <p:spPr>
          <a:xfrm>
            <a:off x="743782" y="1825869"/>
            <a:ext cx="3147933" cy="670243"/>
          </a:xfrm>
        </p:spPr>
        <p:txBody>
          <a:bodyPr anchor="b" anchorCtr="0"/>
          <a:lstStyle>
            <a:lvl1pPr marL="0" indent="0" algn="ctr">
              <a:buNone/>
              <a:defRPr sz="3600" baseline="0">
                <a:solidFill>
                  <a:schemeClr val="bg1"/>
                </a:solidFill>
                <a:latin typeface="+mj-lt"/>
              </a:defRPr>
            </a:lvl1pPr>
            <a:lvl2pPr marL="297073" indent="0" algn="ctr">
              <a:buNone/>
              <a:defRPr sz="3600">
                <a:latin typeface="+mj-lt"/>
              </a:defRPr>
            </a:lvl2pPr>
            <a:lvl3pPr marL="596176" indent="0" algn="ctr">
              <a:buNone/>
              <a:defRPr sz="3600">
                <a:latin typeface="+mj-lt"/>
              </a:defRPr>
            </a:lvl3pPr>
            <a:lvl4pPr marL="882650" indent="0" algn="ctr">
              <a:buNone/>
              <a:defRPr sz="3600">
                <a:latin typeface="+mj-lt"/>
              </a:defRPr>
            </a:lvl4pPr>
            <a:lvl5pPr marL="1096962" indent="0" algn="ctr">
              <a:buNone/>
              <a:defRPr sz="3600">
                <a:latin typeface="+mj-lt"/>
              </a:defRPr>
            </a:lvl5pPr>
          </a:lstStyle>
          <a:p>
            <a:pPr lvl="0"/>
            <a:r>
              <a:rPr lang="en-US" dirty="0"/>
              <a:t>Slide Title</a:t>
            </a:r>
          </a:p>
        </p:txBody>
      </p:sp>
    </p:spTree>
    <p:extLst>
      <p:ext uri="{BB962C8B-B14F-4D97-AF65-F5344CB8AC3E}">
        <p14:creationId xmlns:p14="http://schemas.microsoft.com/office/powerpoint/2010/main" val="1033937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0" end="0"/>
                                            </p:txEl>
                                          </p:spTgt>
                                        </p:tgtEl>
                                        <p:attrNameLst>
                                          <p:attrName>ppt_c</p:attrName>
                                        </p:attrNameLst>
                                      </p:cBhvr>
                                      <p:to>
                                        <a:schemeClr val="tx2"/>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Notes Light">
    <p:spTree>
      <p:nvGrpSpPr>
        <p:cNvPr id="1" name=""/>
        <p:cNvGrpSpPr/>
        <p:nvPr/>
      </p:nvGrpSpPr>
      <p:grpSpPr>
        <a:xfrm>
          <a:off x="0" y="0"/>
          <a:ext cx="0" cy="0"/>
          <a:chOff x="0" y="0"/>
          <a:chExt cx="0" cy="0"/>
        </a:xfrm>
      </p:grpSpPr>
      <p:sp>
        <p:nvSpPr>
          <p:cNvPr id="4" name="Rectangle 3"/>
          <p:cNvSpPr/>
          <p:nvPr userDrawn="1"/>
        </p:nvSpPr>
        <p:spPr>
          <a:xfrm>
            <a:off x="0" y="1"/>
            <a:ext cx="6096000" cy="6858000"/>
          </a:xfrm>
          <a:prstGeom prst="rect">
            <a:avLst/>
          </a:prstGeom>
          <a:solidFill>
            <a:schemeClr val="bg2"/>
          </a:solidFill>
          <a:ln>
            <a:no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31" tIns="45716" rIns="91431" bIns="45716" numCol="1" spcCol="0" rtlCol="0" fromWordArt="0" anchor="ctr" anchorCtr="0" forceAA="0" compatLnSpc="1">
            <a:prstTxWarp prst="textNoShape">
              <a:avLst/>
            </a:prstTxWarp>
            <a:noAutofit/>
          </a:bodyPr>
          <a:lstStyle/>
          <a:p>
            <a:pPr algn="ctr"/>
            <a:endParaRPr lang="en-US" sz="2400" dirty="0" err="1">
              <a:solidFill>
                <a:schemeClr val="bg1"/>
              </a:solidFill>
              <a:latin typeface="Gotham Medium" panose="02000604030000020004" pitchFamily="50" charset="0"/>
            </a:endParaRPr>
          </a:p>
        </p:txBody>
      </p:sp>
      <p:sp>
        <p:nvSpPr>
          <p:cNvPr id="9" name="Text Placeholder 7"/>
          <p:cNvSpPr>
            <a:spLocks noGrp="1"/>
          </p:cNvSpPr>
          <p:nvPr>
            <p:ph type="body" sz="quarter" idx="17" hasCustomPrompt="1"/>
          </p:nvPr>
        </p:nvSpPr>
        <p:spPr>
          <a:xfrm>
            <a:off x="706518" y="774700"/>
            <a:ext cx="4899175" cy="5597779"/>
          </a:xfrm>
        </p:spPr>
        <p:txBody>
          <a:bodyPr anchor="t"/>
          <a:lstStyle>
            <a:lvl1pPr marL="0" indent="0">
              <a:spcBef>
                <a:spcPts val="1800"/>
              </a:spcBef>
              <a:buNone/>
              <a:defRPr sz="2200">
                <a:solidFill>
                  <a:schemeClr val="tx1"/>
                </a:solidFill>
                <a:latin typeface="Roboto Mono" pitchFamily="2" charset="0"/>
                <a:ea typeface="Roboto Mono" pitchFamily="2" charset="0"/>
              </a:defRPr>
            </a:lvl1pPr>
            <a:lvl2pPr marL="297073" indent="0">
              <a:buNone/>
              <a:defRPr>
                <a:solidFill>
                  <a:schemeClr val="bg1"/>
                </a:solidFill>
                <a:latin typeface="Roboto Mono" pitchFamily="2" charset="0"/>
                <a:ea typeface="Roboto Mono" pitchFamily="2" charset="0"/>
              </a:defRPr>
            </a:lvl2pPr>
            <a:lvl3pPr marL="596174" indent="0">
              <a:buNone/>
              <a:defRPr>
                <a:solidFill>
                  <a:schemeClr val="bg1"/>
                </a:solidFill>
                <a:latin typeface="Roboto Mono" pitchFamily="2" charset="0"/>
                <a:ea typeface="Roboto Mono" pitchFamily="2" charset="0"/>
              </a:defRPr>
            </a:lvl3pPr>
            <a:lvl4pPr marL="883075" indent="0">
              <a:buNone/>
              <a:defRPr>
                <a:solidFill>
                  <a:schemeClr val="bg1"/>
                </a:solidFill>
                <a:latin typeface="Roboto Mono" pitchFamily="2" charset="0"/>
                <a:ea typeface="Roboto Mono" pitchFamily="2" charset="0"/>
              </a:defRPr>
            </a:lvl4pPr>
            <a:lvl5pPr marL="1096720" indent="0">
              <a:buNone/>
              <a:defRPr>
                <a:solidFill>
                  <a:schemeClr val="bg1"/>
                </a:solidFill>
                <a:latin typeface="Roboto Mono" pitchFamily="2" charset="0"/>
                <a:ea typeface="Roboto Mono" pitchFamily="2" charset="0"/>
              </a:defRPr>
            </a:lvl5pPr>
          </a:lstStyle>
          <a:p>
            <a:pPr lvl="0"/>
            <a:r>
              <a:rPr lang="en-US" dirty="0"/>
              <a:t>Click to add code</a:t>
            </a:r>
          </a:p>
        </p:txBody>
      </p:sp>
      <p:sp>
        <p:nvSpPr>
          <p:cNvPr id="6" name="Text Placeholder 5"/>
          <p:cNvSpPr>
            <a:spLocks noGrp="1"/>
          </p:cNvSpPr>
          <p:nvPr>
            <p:ph type="body" sz="quarter" idx="18" hasCustomPrompt="1"/>
          </p:nvPr>
        </p:nvSpPr>
        <p:spPr>
          <a:xfrm>
            <a:off x="6579126" y="774700"/>
            <a:ext cx="4901184" cy="5597779"/>
          </a:xfrm>
        </p:spPr>
        <p:txBody>
          <a:bodyPr/>
          <a:lstStyle>
            <a:lvl1pPr marL="284163" indent="-284163">
              <a:lnSpc>
                <a:spcPts val="2000"/>
              </a:lnSpc>
              <a:spcBef>
                <a:spcPts val="0"/>
              </a:spcBef>
              <a:buSzPct val="70000"/>
              <a:buFont typeface="Wingdings 3" panose="05040102010807070707" pitchFamily="18" charset="2"/>
              <a:buChar char="t"/>
              <a:defRPr sz="2200" baseline="0">
                <a:solidFill>
                  <a:schemeClr val="tx1"/>
                </a:solidFill>
              </a:defRPr>
            </a:lvl1pPr>
            <a:lvl2pPr marL="284163" indent="0">
              <a:lnSpc>
                <a:spcPts val="2000"/>
              </a:lnSpc>
              <a:buFontTx/>
              <a:buNone/>
              <a:defRPr/>
            </a:lvl2pPr>
            <a:lvl3pPr marL="284163" indent="0">
              <a:buFontTx/>
              <a:buNone/>
              <a:defRPr/>
            </a:lvl3pPr>
            <a:lvl4pPr marL="284163" indent="0">
              <a:buFontTx/>
              <a:buNone/>
              <a:defRPr/>
            </a:lvl4pPr>
            <a:lvl5pPr marL="284163" indent="0">
              <a:buFontTx/>
              <a:buNone/>
              <a:defRPr/>
            </a:lvl5pPr>
          </a:lstStyle>
          <a:p>
            <a:pPr lvl="0"/>
            <a:r>
              <a:rPr lang="en-US" dirty="0"/>
              <a:t>Click to add a note</a:t>
            </a:r>
          </a:p>
          <a:p>
            <a:pPr lvl="0"/>
            <a:endParaRPr lang="en-US" dirty="0"/>
          </a:p>
          <a:p>
            <a:pPr lvl="0"/>
            <a:r>
              <a:rPr lang="en-US" dirty="0"/>
              <a:t>Line your note up with the corresponding code</a:t>
            </a:r>
          </a:p>
          <a:p>
            <a:pPr lvl="0"/>
            <a:endParaRPr lang="en-US" dirty="0"/>
          </a:p>
        </p:txBody>
      </p:sp>
    </p:spTree>
    <p:extLst>
      <p:ext uri="{BB962C8B-B14F-4D97-AF65-F5344CB8AC3E}">
        <p14:creationId xmlns:p14="http://schemas.microsoft.com/office/powerpoint/2010/main" val="41043462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 Title/Image">
    <p:spTree>
      <p:nvGrpSpPr>
        <p:cNvPr id="1" name=""/>
        <p:cNvGrpSpPr/>
        <p:nvPr/>
      </p:nvGrpSpPr>
      <p:grpSpPr>
        <a:xfrm>
          <a:off x="0" y="0"/>
          <a:ext cx="0" cy="0"/>
          <a:chOff x="0" y="0"/>
          <a:chExt cx="0" cy="0"/>
        </a:xfrm>
      </p:grpSpPr>
      <p:sp>
        <p:nvSpPr>
          <p:cNvPr id="17" name="Text Placeholder 16"/>
          <p:cNvSpPr>
            <a:spLocks noGrp="1"/>
          </p:cNvSpPr>
          <p:nvPr>
            <p:ph type="body" sz="quarter" idx="12" hasCustomPrompt="1"/>
          </p:nvPr>
        </p:nvSpPr>
        <p:spPr>
          <a:xfrm>
            <a:off x="473528" y="426704"/>
            <a:ext cx="3518807" cy="5990425"/>
          </a:xfrm>
        </p:spPr>
        <p:txBody>
          <a:bodyPr anchor="ctr"/>
          <a:lstStyle>
            <a:lvl1pPr algn="r">
              <a:defRPr sz="2400">
                <a:solidFill>
                  <a:schemeClr val="accent1"/>
                </a:solidFill>
                <a:latin typeface="+mn-lt"/>
              </a:defRPr>
            </a:lvl1pPr>
            <a:lvl2pPr marL="586003" indent="-288930" algn="r">
              <a:buFont typeface="Myriad Pro" panose="020B0503030403020204" pitchFamily="34" charset="0"/>
              <a:buChar char=" "/>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marL="883074" indent="-286898" algn="r">
              <a:buFont typeface="Myriad Pro" panose="020B0503030403020204" pitchFamily="34" charset="0"/>
              <a:buChar char=" "/>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marL="1096724" indent="-213648" algn="r">
              <a:buFont typeface="Myriad Pro" panose="020B0503030403020204" pitchFamily="34" charset="0"/>
              <a:buChar char=" "/>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marL="1096722" indent="0" algn="r">
              <a:buFont typeface="Myriad Pro" panose="020B0503030403020204" pitchFamily="34" charset="0"/>
              <a:buNone/>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584700" y="426704"/>
            <a:ext cx="0" cy="5990425"/>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 name="Content Placeholder 2"/>
          <p:cNvSpPr>
            <a:spLocks noGrp="1"/>
          </p:cNvSpPr>
          <p:nvPr>
            <p:ph sz="quarter" idx="14" hasCustomPrompt="1"/>
          </p:nvPr>
        </p:nvSpPr>
        <p:spPr>
          <a:xfrm>
            <a:off x="5069711" y="1598903"/>
            <a:ext cx="6273479" cy="3646025"/>
          </a:xfrm>
        </p:spPr>
        <p:txBody>
          <a:bodyPr anchor="ctr"/>
          <a:lstStyle>
            <a:lvl1pPr>
              <a:lnSpc>
                <a:spcPct val="100000"/>
              </a:lnSpc>
              <a:defRPr sz="3600" b="0" i="0">
                <a:latin typeface="+mj-lt"/>
                <a:ea typeface="Gotham Light" charset="0"/>
                <a:cs typeface="Gotham Light" charset="0"/>
              </a:defRPr>
            </a:lvl1pPr>
          </a:lstStyle>
          <a:p>
            <a:pPr lvl="0"/>
            <a:r>
              <a:rPr lang="en-US" dirty="0"/>
              <a:t>Click to Add Title or Click Icon to Add Graphic</a:t>
            </a:r>
          </a:p>
        </p:txBody>
      </p:sp>
      <p:sp>
        <p:nvSpPr>
          <p:cNvPr id="5" name="Rectangle 4"/>
          <p:cNvSpPr/>
          <p:nvPr userDrawn="1"/>
        </p:nvSpPr>
        <p:spPr>
          <a:xfrm>
            <a:off x="-1463041" y="0"/>
            <a:ext cx="1463041" cy="738664"/>
          </a:xfrm>
          <a:prstGeom prst="rect">
            <a:avLst/>
          </a:prstGeom>
        </p:spPr>
        <p:txBody>
          <a:bodyPr wrap="square">
            <a:spAutoFit/>
          </a:bodyPr>
          <a:lstStyle/>
          <a:p>
            <a:pPr algn="r"/>
            <a:r>
              <a:rPr lang="en-US" sz="1400" b="0" dirty="0">
                <a:latin typeface="Gotham Medium" panose="02000604030000020004" pitchFamily="50" charset="0"/>
              </a:rPr>
              <a:t>This slide is </a:t>
            </a:r>
            <a:r>
              <a:rPr lang="en-US" sz="1400" b="1" dirty="0">
                <a:solidFill>
                  <a:schemeClr val="accent1"/>
                </a:solidFill>
                <a:latin typeface="Gotham Medium" panose="02000604030000020004" pitchFamily="50" charset="0"/>
              </a:rPr>
              <a:t>preset</a:t>
            </a:r>
            <a:r>
              <a:rPr lang="en-US" sz="1400" b="0" dirty="0">
                <a:solidFill>
                  <a:schemeClr val="accent1"/>
                </a:solidFill>
                <a:latin typeface="Gotham Medium" panose="02000604030000020004" pitchFamily="50" charset="0"/>
              </a:rPr>
              <a:t> </a:t>
            </a:r>
            <a:r>
              <a:rPr lang="en-US" sz="1400" b="0" dirty="0">
                <a:latin typeface="Gotham Medium" panose="02000604030000020004" pitchFamily="50" charset="0"/>
              </a:rPr>
              <a:t>with </a:t>
            </a:r>
            <a:r>
              <a:rPr lang="en-US" sz="1400" b="1" dirty="0">
                <a:solidFill>
                  <a:schemeClr val="accent1"/>
                </a:solidFill>
                <a:latin typeface="Gotham Medium" panose="02000604030000020004" pitchFamily="50" charset="0"/>
              </a:rPr>
              <a:t>animations</a:t>
            </a:r>
          </a:p>
        </p:txBody>
      </p:sp>
    </p:spTree>
    <p:extLst>
      <p:ext uri="{BB962C8B-B14F-4D97-AF65-F5344CB8AC3E}">
        <p14:creationId xmlns:p14="http://schemas.microsoft.com/office/powerpoint/2010/main" val="30316917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Image | Content">
    <p:spTree>
      <p:nvGrpSpPr>
        <p:cNvPr id="1" name=""/>
        <p:cNvGrpSpPr/>
        <p:nvPr/>
      </p:nvGrpSpPr>
      <p:grpSpPr>
        <a:xfrm>
          <a:off x="0" y="0"/>
          <a:ext cx="0" cy="0"/>
          <a:chOff x="0" y="0"/>
          <a:chExt cx="0" cy="0"/>
        </a:xfrm>
      </p:grpSpPr>
      <p:sp>
        <p:nvSpPr>
          <p:cNvPr id="17" name="Text Placeholder 16"/>
          <p:cNvSpPr>
            <a:spLocks noGrp="1"/>
          </p:cNvSpPr>
          <p:nvPr>
            <p:ph type="body" sz="quarter" idx="12" hasCustomPrompt="1"/>
          </p:nvPr>
        </p:nvSpPr>
        <p:spPr>
          <a:xfrm>
            <a:off x="5037364" y="426704"/>
            <a:ext cx="6776355" cy="5990425"/>
          </a:xfrm>
        </p:spPr>
        <p:txBody>
          <a:bodyPr anchor="ctr"/>
          <a:lstStyle>
            <a:lvl1pPr algn="l">
              <a:lnSpc>
                <a:spcPct val="100000"/>
              </a:lnSpc>
              <a:defRPr sz="2400">
                <a:solidFill>
                  <a:schemeClr val="accent1"/>
                </a:solidFill>
                <a:latin typeface="+mn-lt"/>
              </a:defRPr>
            </a:lvl1pPr>
            <a:lvl2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marL="1427163" indent="0">
              <a:buNone/>
              <a:defRPr>
                <a:solidFill>
                  <a:schemeClr val="accent1"/>
                </a:solidFill>
              </a:defRPr>
            </a:lvl6pPr>
            <a:lvl7pPr>
              <a:defRPr>
                <a:solidFill>
                  <a:schemeClr val="accent1"/>
                </a:solidFill>
              </a:defRPr>
            </a:lvl7pPr>
            <a:lvl8pPr>
              <a:defRPr>
                <a:solidFill>
                  <a:schemeClr val="accent1"/>
                </a:solidFill>
              </a:defRPr>
            </a:lvl8pPr>
            <a:lvl9pPr marL="2286000" indent="0">
              <a:buNone/>
              <a:defRPr>
                <a:solidFill>
                  <a:schemeClr val="accent1"/>
                </a:solidFill>
              </a:defRPr>
            </a:lvl9pPr>
          </a:lstStyle>
          <a:p>
            <a:pPr lvl="0"/>
            <a:r>
              <a:rPr lang="en-US" dirty="0"/>
              <a:t>Click to add longer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p:cNvCxnSpPr/>
          <p:nvPr userDrawn="1"/>
        </p:nvCxnSpPr>
        <p:spPr>
          <a:xfrm>
            <a:off x="4584700" y="426704"/>
            <a:ext cx="0" cy="5990425"/>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Content Placeholder 2"/>
          <p:cNvSpPr>
            <a:spLocks noGrp="1"/>
          </p:cNvSpPr>
          <p:nvPr>
            <p:ph sz="quarter" idx="14" hasCustomPrompt="1"/>
          </p:nvPr>
        </p:nvSpPr>
        <p:spPr>
          <a:xfrm>
            <a:off x="358814" y="1598903"/>
            <a:ext cx="3773223" cy="3646025"/>
          </a:xfrm>
        </p:spPr>
        <p:txBody>
          <a:bodyPr anchor="ctr"/>
          <a:lstStyle>
            <a:lvl1pPr algn="r">
              <a:lnSpc>
                <a:spcPct val="100000"/>
              </a:lnSpc>
              <a:defRPr sz="3600" b="0" i="0">
                <a:latin typeface="+mj-lt"/>
                <a:ea typeface="Gotham Rounded Light" charset="0"/>
                <a:cs typeface="Gotham Rounded Light" charset="0"/>
              </a:defRPr>
            </a:lvl1pPr>
          </a:lstStyle>
          <a:p>
            <a:pPr lvl="0"/>
            <a:r>
              <a:rPr lang="en-US" dirty="0"/>
              <a:t>Click to Add Title or Click Icon to Add Graphic</a:t>
            </a:r>
          </a:p>
        </p:txBody>
      </p:sp>
      <p:sp>
        <p:nvSpPr>
          <p:cNvPr id="6" name="Rectangle 5"/>
          <p:cNvSpPr/>
          <p:nvPr userDrawn="1"/>
        </p:nvSpPr>
        <p:spPr>
          <a:xfrm>
            <a:off x="-1463041" y="0"/>
            <a:ext cx="1463041" cy="738664"/>
          </a:xfrm>
          <a:prstGeom prst="rect">
            <a:avLst/>
          </a:prstGeom>
        </p:spPr>
        <p:txBody>
          <a:bodyPr wrap="square">
            <a:spAutoFit/>
          </a:bodyPr>
          <a:lstStyle/>
          <a:p>
            <a:pPr algn="r"/>
            <a:r>
              <a:rPr lang="en-US" sz="1400" b="0" dirty="0">
                <a:latin typeface="Gotham Medium" panose="02000604030000020004" pitchFamily="50" charset="0"/>
              </a:rPr>
              <a:t>This slide is </a:t>
            </a:r>
            <a:r>
              <a:rPr lang="en-US" sz="1400" b="1" dirty="0">
                <a:solidFill>
                  <a:schemeClr val="accent1"/>
                </a:solidFill>
                <a:latin typeface="Gotham Medium" panose="02000604030000020004" pitchFamily="50" charset="0"/>
              </a:rPr>
              <a:t>preset</a:t>
            </a:r>
            <a:r>
              <a:rPr lang="en-US" sz="1400" b="0" dirty="0">
                <a:solidFill>
                  <a:schemeClr val="accent1"/>
                </a:solidFill>
                <a:latin typeface="Gotham Medium" panose="02000604030000020004" pitchFamily="50" charset="0"/>
              </a:rPr>
              <a:t> </a:t>
            </a:r>
            <a:r>
              <a:rPr lang="en-US" sz="1400" b="0" dirty="0">
                <a:latin typeface="Gotham Medium" panose="02000604030000020004" pitchFamily="50" charset="0"/>
              </a:rPr>
              <a:t>with </a:t>
            </a:r>
            <a:r>
              <a:rPr lang="en-US" sz="1400" b="1" dirty="0">
                <a:solidFill>
                  <a:schemeClr val="accent1"/>
                </a:solidFill>
                <a:latin typeface="Gotham Medium" panose="02000604030000020004" pitchFamily="50" charset="0"/>
              </a:rPr>
              <a:t>animations</a:t>
            </a:r>
          </a:p>
        </p:txBody>
      </p:sp>
    </p:spTree>
    <p:extLst>
      <p:ext uri="{BB962C8B-B14F-4D97-AF65-F5344CB8AC3E}">
        <p14:creationId xmlns:p14="http://schemas.microsoft.com/office/powerpoint/2010/main" val="904003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6">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 lvl="7">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ion">
    <p:spTree>
      <p:nvGrpSpPr>
        <p:cNvPr id="1" name=""/>
        <p:cNvGrpSpPr/>
        <p:nvPr/>
      </p:nvGrpSpPr>
      <p:grpSpPr>
        <a:xfrm>
          <a:off x="0" y="0"/>
          <a:ext cx="0" cy="0"/>
          <a:chOff x="0" y="0"/>
          <a:chExt cx="0" cy="0"/>
        </a:xfrm>
      </p:grpSpPr>
      <p:cxnSp>
        <p:nvCxnSpPr>
          <p:cNvPr id="10" name="Straight Connector 9"/>
          <p:cNvCxnSpPr/>
          <p:nvPr userDrawn="1"/>
        </p:nvCxnSpPr>
        <p:spPr>
          <a:xfrm>
            <a:off x="6096000" y="1762125"/>
            <a:ext cx="0" cy="4645479"/>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6"/>
          <p:cNvSpPr>
            <a:spLocks noGrp="1"/>
          </p:cNvSpPr>
          <p:nvPr>
            <p:ph type="body" sz="quarter" idx="10" hasCustomPrompt="1"/>
          </p:nvPr>
        </p:nvSpPr>
        <p:spPr>
          <a:xfrm>
            <a:off x="706519" y="1762125"/>
            <a:ext cx="5152416" cy="438150"/>
          </a:xfrm>
        </p:spPr>
        <p:txBody>
          <a:bodyPr/>
          <a:lstStyle>
            <a:lvl1pPr algn="r">
              <a:defRPr baseline="0">
                <a:solidFill>
                  <a:schemeClr val="accent1"/>
                </a:solidFill>
                <a:latin typeface="+mn-lt"/>
              </a:defRPr>
            </a:lvl1pPr>
          </a:lstStyle>
          <a:p>
            <a:pPr lvl="0"/>
            <a:r>
              <a:rPr lang="en-US" dirty="0"/>
              <a:t>Compare item one</a:t>
            </a:r>
          </a:p>
        </p:txBody>
      </p:sp>
      <p:sp>
        <p:nvSpPr>
          <p:cNvPr id="16" name="Text Placeholder 3"/>
          <p:cNvSpPr>
            <a:spLocks noGrp="1"/>
          </p:cNvSpPr>
          <p:nvPr>
            <p:ph type="body" sz="quarter" idx="15" hasCustomPrompt="1"/>
          </p:nvPr>
        </p:nvSpPr>
        <p:spPr>
          <a:xfrm>
            <a:off x="706518" y="2428876"/>
            <a:ext cx="5152417" cy="3978728"/>
          </a:xfrm>
        </p:spPr>
        <p:txBody>
          <a:bodyPr/>
          <a:lstStyle>
            <a:lvl1pPr marL="0" indent="0" algn="r">
              <a:lnSpc>
                <a:spcPct val="90000"/>
              </a:lnSpc>
              <a:buNone/>
              <a:defRPr sz="20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7" name="Text Placeholder 6"/>
          <p:cNvSpPr>
            <a:spLocks noGrp="1"/>
          </p:cNvSpPr>
          <p:nvPr>
            <p:ph type="body" sz="quarter" idx="16" hasCustomPrompt="1"/>
          </p:nvPr>
        </p:nvSpPr>
        <p:spPr>
          <a:xfrm>
            <a:off x="6333066" y="1762125"/>
            <a:ext cx="5152421" cy="438150"/>
          </a:xfrm>
        </p:spPr>
        <p:txBody>
          <a:bodyPr/>
          <a:lstStyle>
            <a:lvl1pPr algn="l">
              <a:defRPr baseline="0">
                <a:solidFill>
                  <a:schemeClr val="accent1"/>
                </a:solidFill>
                <a:latin typeface="+mn-lt"/>
              </a:defRPr>
            </a:lvl1pPr>
          </a:lstStyle>
          <a:p>
            <a:pPr lvl="0"/>
            <a:r>
              <a:rPr lang="en-US" dirty="0"/>
              <a:t>Compare item two</a:t>
            </a:r>
          </a:p>
        </p:txBody>
      </p:sp>
      <p:sp>
        <p:nvSpPr>
          <p:cNvPr id="18" name="Text Placeholder 3"/>
          <p:cNvSpPr>
            <a:spLocks noGrp="1"/>
          </p:cNvSpPr>
          <p:nvPr>
            <p:ph type="body" sz="quarter" idx="17" hasCustomPrompt="1"/>
          </p:nvPr>
        </p:nvSpPr>
        <p:spPr>
          <a:xfrm>
            <a:off x="6333066" y="2428876"/>
            <a:ext cx="5152422" cy="3978728"/>
          </a:xfrm>
        </p:spPr>
        <p:txBody>
          <a:bodyPr/>
          <a:lstStyle>
            <a:lvl1pPr marL="0" indent="0" algn="l">
              <a:lnSpc>
                <a:spcPct val="90000"/>
              </a:lnSpc>
              <a:buNone/>
              <a:defRPr sz="20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2"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dirty="0"/>
              <a:t>Click to Add Slide Title in </a:t>
            </a:r>
            <a:r>
              <a:rPr lang="en-US" dirty="0" err="1"/>
              <a:t>Titlecase</a:t>
            </a:r>
            <a:endParaRPr lang="en-US" dirty="0"/>
          </a:p>
        </p:txBody>
      </p:sp>
    </p:spTree>
    <p:extLst>
      <p:ext uri="{BB962C8B-B14F-4D97-AF65-F5344CB8AC3E}">
        <p14:creationId xmlns:p14="http://schemas.microsoft.com/office/powerpoint/2010/main" val="31905621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portant Statement">
    <p:bg>
      <p:bgPr>
        <a:solidFill>
          <a:schemeClr val="accent2"/>
        </a:solidFill>
        <a:effectLst/>
      </p:bgPr>
    </p:bg>
    <p:spTree>
      <p:nvGrpSpPr>
        <p:cNvPr id="1" name=""/>
        <p:cNvGrpSpPr/>
        <p:nvPr/>
      </p:nvGrpSpPr>
      <p:grpSpPr>
        <a:xfrm>
          <a:off x="0" y="0"/>
          <a:ext cx="0" cy="0"/>
          <a:chOff x="0" y="0"/>
          <a:chExt cx="0" cy="0"/>
        </a:xfrm>
      </p:grpSpPr>
      <p:sp>
        <p:nvSpPr>
          <p:cNvPr id="4" name="Title 12"/>
          <p:cNvSpPr>
            <a:spLocks noGrp="1"/>
          </p:cNvSpPr>
          <p:nvPr>
            <p:ph type="title" hasCustomPrompt="1"/>
          </p:nvPr>
        </p:nvSpPr>
        <p:spPr>
          <a:xfrm>
            <a:off x="2015067" y="1114004"/>
            <a:ext cx="8170333" cy="4629992"/>
          </a:xfrm>
          <a:noFill/>
          <a:ln>
            <a:noFill/>
          </a:ln>
        </p:spPr>
        <p:txBody>
          <a:bodyPr anchor="ctr">
            <a:normAutofit/>
          </a:bodyPr>
          <a:lstStyle>
            <a:lvl1pPr algn="ctr">
              <a:defRPr sz="4799" spc="-112" baseline="0">
                <a:solidFill>
                  <a:schemeClr val="bg1"/>
                </a:solidFill>
                <a:latin typeface="+mj-lt"/>
              </a:defRPr>
            </a:lvl1pPr>
          </a:lstStyle>
          <a:p>
            <a:r>
              <a:rPr lang="en-US" dirty="0"/>
              <a:t>This is a short, important statement to bring attention to something.</a:t>
            </a:r>
          </a:p>
        </p:txBody>
      </p:sp>
    </p:spTree>
    <p:extLst>
      <p:ext uri="{BB962C8B-B14F-4D97-AF65-F5344CB8AC3E}">
        <p14:creationId xmlns:p14="http://schemas.microsoft.com/office/powerpoint/2010/main" val="18192865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ation ">
    <p:spTree>
      <p:nvGrpSpPr>
        <p:cNvPr id="1" name=""/>
        <p:cNvGrpSpPr/>
        <p:nvPr/>
      </p:nvGrpSpPr>
      <p:grpSpPr>
        <a:xfrm>
          <a:off x="0" y="0"/>
          <a:ext cx="0" cy="0"/>
          <a:chOff x="0" y="0"/>
          <a:chExt cx="0" cy="0"/>
        </a:xfrm>
      </p:grpSpPr>
      <p:sp>
        <p:nvSpPr>
          <p:cNvPr id="4" name="Title 12"/>
          <p:cNvSpPr>
            <a:spLocks noGrp="1"/>
          </p:cNvSpPr>
          <p:nvPr>
            <p:ph type="title" hasCustomPrompt="1"/>
          </p:nvPr>
        </p:nvSpPr>
        <p:spPr>
          <a:xfrm>
            <a:off x="1056444" y="1076327"/>
            <a:ext cx="10070239" cy="2720171"/>
          </a:xfrm>
        </p:spPr>
        <p:txBody>
          <a:bodyPr anchor="b">
            <a:normAutofit/>
          </a:bodyPr>
          <a:lstStyle>
            <a:lvl1pPr algn="l">
              <a:defRPr sz="4799" spc="-112" baseline="0">
                <a:solidFill>
                  <a:schemeClr val="accent4"/>
                </a:solidFill>
                <a:latin typeface="Gotham Light" pitchFamily="50" charset="0"/>
              </a:defRPr>
            </a:lvl1pPr>
          </a:lstStyle>
          <a:p>
            <a:r>
              <a:rPr lang="en-US" dirty="0"/>
              <a:t>“Click to add quote. Don’t forget quotation marks”</a:t>
            </a:r>
          </a:p>
        </p:txBody>
      </p:sp>
      <p:sp>
        <p:nvSpPr>
          <p:cNvPr id="5" name="Text Placeholder 4"/>
          <p:cNvSpPr>
            <a:spLocks noGrp="1"/>
          </p:cNvSpPr>
          <p:nvPr>
            <p:ph type="body" sz="quarter" idx="10" hasCustomPrompt="1"/>
          </p:nvPr>
        </p:nvSpPr>
        <p:spPr>
          <a:xfrm>
            <a:off x="1055981" y="3990976"/>
            <a:ext cx="10070513" cy="561975"/>
          </a:xfrm>
        </p:spPr>
        <p:txBody>
          <a:bodyPr/>
          <a:lstStyle>
            <a:lvl1pPr marL="0" indent="0">
              <a:buNone/>
              <a:defRPr sz="2400" b="0" i="0">
                <a:latin typeface="+mn-lt"/>
                <a:ea typeface="Gotham Medium" panose="02000604030000020004" pitchFamily="50" charset="0"/>
                <a:cs typeface="Gotham Medium" panose="02000604030000020004" pitchFamily="50" charset="0"/>
              </a:defRPr>
            </a:lvl1pPr>
          </a:lstStyle>
          <a:p>
            <a:pPr lvl="0"/>
            <a:r>
              <a:rPr lang="en-US" dirty="0"/>
              <a:t>Person Quoted</a:t>
            </a:r>
          </a:p>
        </p:txBody>
      </p:sp>
    </p:spTree>
    <p:extLst>
      <p:ext uri="{BB962C8B-B14F-4D97-AF65-F5344CB8AC3E}">
        <p14:creationId xmlns:p14="http://schemas.microsoft.com/office/powerpoint/2010/main" val="33652917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056444" y="3006660"/>
            <a:ext cx="10070239" cy="1725131"/>
          </a:xfrm>
        </p:spPr>
        <p:txBody>
          <a:bodyPr>
            <a:normAutofit/>
          </a:bodyPr>
          <a:lstStyle>
            <a:lvl1pPr marL="0" indent="0">
              <a:lnSpc>
                <a:spcPct val="100000"/>
              </a:lnSpc>
              <a:buNone/>
              <a:defRPr sz="2799" b="0" i="0">
                <a:latin typeface="Gotham Book" panose="02000604040000020004" pitchFamily="50" charset="0"/>
                <a:ea typeface="Gotham Book" panose="02000604040000020004" pitchFamily="50" charset="0"/>
                <a:cs typeface="Gotham Book" panose="02000604040000020004" pitchFamily="50" charset="0"/>
              </a:defRPr>
            </a:lvl1pPr>
          </a:lstStyle>
          <a:p>
            <a:pPr lvl="0"/>
            <a:r>
              <a:rPr lang="en-US" dirty="0"/>
              <a:t>Click to add definition</a:t>
            </a:r>
          </a:p>
        </p:txBody>
      </p:sp>
      <p:sp>
        <p:nvSpPr>
          <p:cNvPr id="13" name="Title 12"/>
          <p:cNvSpPr>
            <a:spLocks noGrp="1"/>
          </p:cNvSpPr>
          <p:nvPr>
            <p:ph type="title" hasCustomPrompt="1"/>
          </p:nvPr>
        </p:nvSpPr>
        <p:spPr>
          <a:xfrm>
            <a:off x="1056444" y="2071871"/>
            <a:ext cx="10070239" cy="833377"/>
          </a:xfrm>
        </p:spPr>
        <p:txBody>
          <a:bodyPr anchor="b">
            <a:normAutofit/>
          </a:bodyPr>
          <a:lstStyle>
            <a:lvl1pPr algn="l">
              <a:defRPr sz="4799" spc="-112">
                <a:solidFill>
                  <a:schemeClr val="accent5"/>
                </a:solidFill>
                <a:latin typeface="+mj-lt"/>
              </a:defRPr>
            </a:lvl1pPr>
          </a:lstStyle>
          <a:p>
            <a:r>
              <a:rPr lang="en-US" dirty="0"/>
              <a:t>Word to define</a:t>
            </a:r>
          </a:p>
        </p:txBody>
      </p:sp>
    </p:spTree>
    <p:extLst>
      <p:ext uri="{BB962C8B-B14F-4D97-AF65-F5344CB8AC3E}">
        <p14:creationId xmlns:p14="http://schemas.microsoft.com/office/powerpoint/2010/main" val="7609272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69240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Title/Image | Content">
    <p:spTree>
      <p:nvGrpSpPr>
        <p:cNvPr id="1" name=""/>
        <p:cNvGrpSpPr/>
        <p:nvPr/>
      </p:nvGrpSpPr>
      <p:grpSpPr>
        <a:xfrm>
          <a:off x="0" y="0"/>
          <a:ext cx="0" cy="0"/>
          <a:chOff x="0" y="0"/>
          <a:chExt cx="0" cy="0"/>
        </a:xfrm>
      </p:grpSpPr>
      <p:sp>
        <p:nvSpPr>
          <p:cNvPr id="17" name="Text Placeholder 16"/>
          <p:cNvSpPr>
            <a:spLocks noGrp="1"/>
          </p:cNvSpPr>
          <p:nvPr>
            <p:ph type="body" sz="quarter" idx="12" hasCustomPrompt="1"/>
          </p:nvPr>
        </p:nvSpPr>
        <p:spPr>
          <a:xfrm>
            <a:off x="5037364" y="1570616"/>
            <a:ext cx="6776355" cy="4130938"/>
          </a:xfrm>
        </p:spPr>
        <p:txBody>
          <a:bodyPr anchor="ctr"/>
          <a:lstStyle>
            <a:lvl1pPr algn="l">
              <a:lnSpc>
                <a:spcPct val="100000"/>
              </a:lnSpc>
              <a:defRPr sz="2400">
                <a:solidFill>
                  <a:schemeClr val="accent1"/>
                </a:solidFill>
                <a:latin typeface="+mn-lt"/>
              </a:defRPr>
            </a:lvl1pPr>
            <a:lvl2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marL="1427163" indent="0">
              <a:buNone/>
              <a:defRPr>
                <a:solidFill>
                  <a:schemeClr val="accent1"/>
                </a:solidFill>
              </a:defRPr>
            </a:lvl6pPr>
            <a:lvl7pPr>
              <a:defRPr>
                <a:solidFill>
                  <a:schemeClr val="accent1"/>
                </a:solidFill>
              </a:defRPr>
            </a:lvl7pPr>
            <a:lvl8pPr>
              <a:defRPr>
                <a:solidFill>
                  <a:schemeClr val="accent1"/>
                </a:solidFill>
              </a:defRPr>
            </a:lvl8pPr>
            <a:lvl9pPr marL="2286000" indent="0">
              <a:buNone/>
              <a:defRPr>
                <a:solidFill>
                  <a:schemeClr val="accent1"/>
                </a:solidFill>
              </a:defRPr>
            </a:lvl9pPr>
          </a:lstStyle>
          <a:p>
            <a:pPr lvl="0"/>
            <a:r>
              <a:rPr lang="en-US" dirty="0"/>
              <a:t>Click to add longer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p:cNvCxnSpPr/>
          <p:nvPr userDrawn="1"/>
        </p:nvCxnSpPr>
        <p:spPr>
          <a:xfrm>
            <a:off x="4584700" y="1570616"/>
            <a:ext cx="0" cy="4130938"/>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Content Placeholder 2"/>
          <p:cNvSpPr>
            <a:spLocks noGrp="1"/>
          </p:cNvSpPr>
          <p:nvPr>
            <p:ph sz="quarter" idx="14" hasCustomPrompt="1"/>
          </p:nvPr>
        </p:nvSpPr>
        <p:spPr>
          <a:xfrm>
            <a:off x="358814" y="1813071"/>
            <a:ext cx="3773223" cy="3646025"/>
          </a:xfrm>
        </p:spPr>
        <p:txBody>
          <a:bodyPr anchor="ctr"/>
          <a:lstStyle>
            <a:lvl1pPr algn="r">
              <a:lnSpc>
                <a:spcPct val="100000"/>
              </a:lnSpc>
              <a:defRPr sz="2800" b="0" i="0">
                <a:latin typeface="+mj-lt"/>
                <a:ea typeface="Gotham Rounded Light" charset="0"/>
                <a:cs typeface="Gotham Rounded Light" charset="0"/>
              </a:defRPr>
            </a:lvl1pPr>
          </a:lstStyle>
          <a:p>
            <a:pPr lvl="0"/>
            <a:r>
              <a:rPr lang="en-US" dirty="0"/>
              <a:t>Click to Add Title </a:t>
            </a:r>
            <a:br>
              <a:rPr lang="en-US" dirty="0"/>
            </a:br>
            <a:r>
              <a:rPr lang="en-US" dirty="0"/>
              <a:t>or Click Icon </a:t>
            </a:r>
            <a:br>
              <a:rPr lang="en-US" dirty="0"/>
            </a:br>
            <a:r>
              <a:rPr lang="en-US" dirty="0"/>
              <a:t>to Add Graphic</a:t>
            </a:r>
          </a:p>
        </p:txBody>
      </p:sp>
      <p:sp>
        <p:nvSpPr>
          <p:cNvPr id="6" name="Rectangle 5"/>
          <p:cNvSpPr/>
          <p:nvPr userDrawn="1"/>
        </p:nvSpPr>
        <p:spPr>
          <a:xfrm>
            <a:off x="-1463041" y="0"/>
            <a:ext cx="1463041" cy="738664"/>
          </a:xfrm>
          <a:prstGeom prst="rect">
            <a:avLst/>
          </a:prstGeom>
        </p:spPr>
        <p:txBody>
          <a:bodyPr wrap="square">
            <a:spAutoFit/>
          </a:bodyPr>
          <a:lstStyle/>
          <a:p>
            <a:pPr algn="r"/>
            <a:r>
              <a:rPr lang="en-US" sz="1400" b="0" dirty="0">
                <a:latin typeface="Gotham Medium" panose="02000604030000020004" pitchFamily="50" charset="0"/>
              </a:rPr>
              <a:t>This slide is </a:t>
            </a:r>
            <a:r>
              <a:rPr lang="en-US" sz="1400" b="1" dirty="0">
                <a:solidFill>
                  <a:schemeClr val="accent1"/>
                </a:solidFill>
                <a:latin typeface="Gotham Medium" panose="02000604030000020004" pitchFamily="50" charset="0"/>
              </a:rPr>
              <a:t>preset</a:t>
            </a:r>
            <a:r>
              <a:rPr lang="en-US" sz="1400" b="0" dirty="0">
                <a:solidFill>
                  <a:schemeClr val="accent1"/>
                </a:solidFill>
                <a:latin typeface="Gotham Medium" panose="02000604030000020004" pitchFamily="50" charset="0"/>
              </a:rPr>
              <a:t> </a:t>
            </a:r>
            <a:r>
              <a:rPr lang="en-US" sz="1400" b="0" dirty="0">
                <a:latin typeface="Gotham Medium" panose="02000604030000020004" pitchFamily="50" charset="0"/>
              </a:rPr>
              <a:t>with </a:t>
            </a:r>
            <a:r>
              <a:rPr lang="en-US" sz="1400" b="1" dirty="0">
                <a:solidFill>
                  <a:schemeClr val="accent1"/>
                </a:solidFill>
                <a:latin typeface="Gotham Medium" panose="02000604030000020004" pitchFamily="50" charset="0"/>
              </a:rPr>
              <a:t>animations</a:t>
            </a:r>
          </a:p>
        </p:txBody>
      </p:sp>
      <p:sp>
        <p:nvSpPr>
          <p:cNvPr id="8"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dirty="0"/>
              <a:t>Click to Add Slide Title in </a:t>
            </a:r>
            <a:r>
              <a:rPr lang="en-US" dirty="0" err="1"/>
              <a:t>Titlecase</a:t>
            </a:r>
            <a:endParaRPr lang="en-US" dirty="0"/>
          </a:p>
        </p:txBody>
      </p:sp>
    </p:spTree>
    <p:extLst>
      <p:ext uri="{BB962C8B-B14F-4D97-AF65-F5344CB8AC3E}">
        <p14:creationId xmlns:p14="http://schemas.microsoft.com/office/powerpoint/2010/main" val="1330136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6">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 lvl="7">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Title 10"/>
          <p:cNvSpPr>
            <a:spLocks noGrp="1"/>
          </p:cNvSpPr>
          <p:nvPr>
            <p:ph type="title" hasCustomPrompt="1"/>
          </p:nvPr>
        </p:nvSpPr>
        <p:spPr>
          <a:xfrm>
            <a:off x="1410073" y="541868"/>
            <a:ext cx="10070237" cy="2800626"/>
          </a:xfrm>
        </p:spPr>
        <p:txBody>
          <a:bodyPr anchor="b"/>
          <a:lstStyle>
            <a:lvl1pPr algn="r">
              <a:defRPr b="0" i="0">
                <a:solidFill>
                  <a:schemeClr val="tx1">
                    <a:lumMod val="50000"/>
                  </a:schemeClr>
                </a:solidFill>
                <a:latin typeface="Gotham Book" panose="02000604040000020004" pitchFamily="50" charset="0"/>
                <a:ea typeface="Gotham Book" panose="02000604040000020004" pitchFamily="50" charset="0"/>
                <a:cs typeface="Gotham Book" panose="02000604040000020004" pitchFamily="50" charset="0"/>
              </a:defRPr>
            </a:lvl1pPr>
          </a:lstStyle>
          <a:p>
            <a:r>
              <a:rPr lang="en-US" dirty="0"/>
              <a:t>Click to Add Section Header in </a:t>
            </a:r>
            <a:r>
              <a:rPr lang="en-US" dirty="0" err="1"/>
              <a:t>Titlecase</a:t>
            </a:r>
            <a:endParaRPr lang="en-US" dirty="0"/>
          </a:p>
        </p:txBody>
      </p:sp>
      <p:cxnSp>
        <p:nvCxnSpPr>
          <p:cNvPr id="4" name="Straight Connector 3"/>
          <p:cNvCxnSpPr/>
          <p:nvPr userDrawn="1"/>
        </p:nvCxnSpPr>
        <p:spPr>
          <a:xfrm>
            <a:off x="711695" y="3429000"/>
            <a:ext cx="10768615" cy="0"/>
          </a:xfrm>
          <a:prstGeom prst="line">
            <a:avLst/>
          </a:prstGeom>
          <a:ln w="38100">
            <a:gradFill>
              <a:gsLst>
                <a:gs pos="0">
                  <a:schemeClr val="accent1"/>
                </a:gs>
                <a:gs pos="100000">
                  <a:srgbClr val="EC0D7D"/>
                </a:gs>
              </a:gsLst>
              <a:lin ang="4800000" scaled="0"/>
            </a:gra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92838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0" i="0" baseline="0">
                <a:latin typeface="+mj-lt"/>
                <a:ea typeface="Gotham Rounded Light" charset="0"/>
                <a:cs typeface="Gotham Rounded Light" charset="0"/>
              </a:defRPr>
            </a:lvl1pPr>
          </a:lstStyle>
          <a:p>
            <a:r>
              <a:rPr lang="en-US" dirty="0"/>
              <a:t>Click to Add Slide Title in </a:t>
            </a:r>
            <a:r>
              <a:rPr lang="en-US" dirty="0" err="1"/>
              <a:t>Titlecase</a:t>
            </a:r>
            <a:endParaRPr lang="en-US" dirty="0"/>
          </a:p>
        </p:txBody>
      </p:sp>
    </p:spTree>
    <p:extLst>
      <p:ext uri="{BB962C8B-B14F-4D97-AF65-F5344CB8AC3E}">
        <p14:creationId xmlns:p14="http://schemas.microsoft.com/office/powerpoint/2010/main" val="3939610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Optional)">
    <p:spTree>
      <p:nvGrpSpPr>
        <p:cNvPr id="1" name=""/>
        <p:cNvGrpSpPr/>
        <p:nvPr/>
      </p:nvGrpSpPr>
      <p:grpSpPr>
        <a:xfrm>
          <a:off x="0" y="0"/>
          <a:ext cx="0" cy="0"/>
          <a:chOff x="0" y="0"/>
          <a:chExt cx="0" cy="0"/>
        </a:xfrm>
      </p:grpSpPr>
      <p:sp>
        <p:nvSpPr>
          <p:cNvPr id="13" name="Rectangle 12"/>
          <p:cNvSpPr/>
          <p:nvPr userDrawn="1"/>
        </p:nvSpPr>
        <p:spPr>
          <a:xfrm>
            <a:off x="0" y="0"/>
            <a:ext cx="4635500" cy="6858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latin typeface="Gotham Medium" panose="02000604030000020004" pitchFamily="50" charset="0"/>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635500" cy="6858000"/>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635500" cy="6858000"/>
          </a:xfrm>
          <a:prstGeom prst="rect">
            <a:avLst/>
          </a:prstGeom>
        </p:spPr>
      </p:pic>
      <p:sp>
        <p:nvSpPr>
          <p:cNvPr id="10" name="TextBox 9"/>
          <p:cNvSpPr txBox="1"/>
          <p:nvPr userDrawn="1"/>
        </p:nvSpPr>
        <p:spPr>
          <a:xfrm>
            <a:off x="0" y="2054618"/>
            <a:ext cx="4629149" cy="477054"/>
          </a:xfrm>
          <a:prstGeom prst="rect">
            <a:avLst/>
          </a:prstGeom>
          <a:noFill/>
        </p:spPr>
        <p:txBody>
          <a:bodyPr wrap="square" rtlCol="0">
            <a:spAutoFit/>
          </a:bodyPr>
          <a:lstStyle/>
          <a:p>
            <a:pPr algn="ctr">
              <a:lnSpc>
                <a:spcPts val="3000"/>
              </a:lnSpc>
            </a:pPr>
            <a:r>
              <a:rPr lang="en-US" sz="3600" b="0" i="0" dirty="0">
                <a:solidFill>
                  <a:schemeClr val="bg1"/>
                </a:solidFill>
                <a:latin typeface="+mj-lt"/>
                <a:ea typeface="Gotham Light" charset="0"/>
                <a:cs typeface="Gotham Light" charset="0"/>
              </a:rPr>
              <a:t>Demo</a:t>
            </a:r>
          </a:p>
        </p:txBody>
      </p:sp>
      <p:sp>
        <p:nvSpPr>
          <p:cNvPr id="8" name="Text Placeholder 16"/>
          <p:cNvSpPr>
            <a:spLocks noGrp="1"/>
          </p:cNvSpPr>
          <p:nvPr>
            <p:ph type="body" sz="quarter" idx="12" hasCustomPrompt="1"/>
          </p:nvPr>
        </p:nvSpPr>
        <p:spPr>
          <a:xfrm>
            <a:off x="5181600" y="328230"/>
            <a:ext cx="6463307" cy="5990425"/>
          </a:xfrm>
        </p:spPr>
        <p:txBody>
          <a:bodyPr anchor="ctr"/>
          <a:lstStyle>
            <a:lvl1pPr algn="l">
              <a:lnSpc>
                <a:spcPct val="100000"/>
              </a:lnSpc>
              <a:defRPr sz="2400" baseline="0">
                <a:solidFill>
                  <a:schemeClr val="accent2"/>
                </a:solidFill>
              </a:defRPr>
            </a:lvl1pPr>
            <a:lvl2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5pPr>
            <a:lvl6pPr>
              <a:defRPr>
                <a:solidFill>
                  <a:schemeClr val="accent2"/>
                </a:solidFill>
              </a:defRPr>
            </a:lvl6pPr>
            <a:lvl7pPr>
              <a:defRPr>
                <a:solidFill>
                  <a:schemeClr val="accent2"/>
                </a:solidFill>
              </a:defRPr>
            </a:lvl7pPr>
            <a:lvl8pPr>
              <a:defRPr>
                <a:solidFill>
                  <a:schemeClr val="accent2"/>
                </a:solidFill>
              </a:defRPr>
            </a:lvl8pPr>
            <a:lvl9pPr marL="2286000" indent="0">
              <a:buNone/>
              <a:defRPr>
                <a:solidFill>
                  <a:schemeClr val="accent2"/>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1463041" y="0"/>
            <a:ext cx="1463041" cy="738664"/>
          </a:xfrm>
          <a:prstGeom prst="rect">
            <a:avLst/>
          </a:prstGeom>
        </p:spPr>
        <p:txBody>
          <a:bodyPr wrap="square">
            <a:spAutoFit/>
          </a:bodyPr>
          <a:lstStyle/>
          <a:p>
            <a:pPr algn="r"/>
            <a:r>
              <a:rPr lang="en-US" sz="1400" b="0" dirty="0">
                <a:latin typeface="Gotham Medium" panose="02000604030000020004" pitchFamily="50" charset="0"/>
              </a:rPr>
              <a:t>This bullet list is </a:t>
            </a:r>
            <a:r>
              <a:rPr lang="en-US" sz="1400" b="1" dirty="0">
                <a:solidFill>
                  <a:schemeClr val="accent1"/>
                </a:solidFill>
                <a:latin typeface="Gotham Medium" panose="02000604030000020004" pitchFamily="50" charset="0"/>
              </a:rPr>
              <a:t>preset</a:t>
            </a:r>
            <a:r>
              <a:rPr lang="en-US" sz="1400" b="0" dirty="0">
                <a:solidFill>
                  <a:schemeClr val="accent1"/>
                </a:solidFill>
                <a:latin typeface="Gotham Medium" panose="02000604030000020004" pitchFamily="50" charset="0"/>
              </a:rPr>
              <a:t> </a:t>
            </a:r>
            <a:r>
              <a:rPr lang="en-US" sz="1400" b="0" dirty="0">
                <a:latin typeface="Gotham Medium" panose="02000604030000020004" pitchFamily="50" charset="0"/>
              </a:rPr>
              <a:t>with </a:t>
            </a:r>
            <a:r>
              <a:rPr lang="en-US" sz="1400" b="1" dirty="0">
                <a:solidFill>
                  <a:schemeClr val="accent1"/>
                </a:solidFill>
                <a:latin typeface="Gotham Medium" panose="02000604030000020004" pitchFamily="50" charset="0"/>
              </a:rPr>
              <a:t>animations</a:t>
            </a:r>
          </a:p>
        </p:txBody>
      </p:sp>
    </p:spTree>
    <p:extLst>
      <p:ext uri="{BB962C8B-B14F-4D97-AF65-F5344CB8AC3E}">
        <p14:creationId xmlns:p14="http://schemas.microsoft.com/office/powerpoint/2010/main" val="1815017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2"/>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0" end="0"/>
                                            </p:txEl>
                                          </p:spTgt>
                                        </p:tgtEl>
                                        <p:attrNameLst>
                                          <p:attrName>ppt_c</p:attrName>
                                        </p:attrNameLst>
                                      </p:cBhvr>
                                      <p:to>
                                        <a:schemeClr val="tx2"/>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1" end="1"/>
                                            </p:txEl>
                                          </p:spTgt>
                                        </p:tgtEl>
                                        <p:attrNameLst>
                                          <p:attrName>ppt_c</p:attrName>
                                        </p:attrNameLst>
                                      </p:cBhvr>
                                      <p:to>
                                        <a:schemeClr val="tx2"/>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8">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2" end="2"/>
                                            </p:txEl>
                                          </p:spTgt>
                                        </p:tgtEl>
                                        <p:attrNameLst>
                                          <p:attrName>ppt_c</p:attrName>
                                        </p:attrNameLst>
                                      </p:cBhvr>
                                      <p:to>
                                        <a:schemeClr val="tx2"/>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8">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3" end="3"/>
                                            </p:txEl>
                                          </p:spTgt>
                                        </p:tgtEl>
                                        <p:attrNameLst>
                                          <p:attrName>ppt_c</p:attrName>
                                        </p:attrNameLst>
                                      </p:cBhvr>
                                      <p:to>
                                        <a:schemeClr val="tx2"/>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8">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6">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7">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Image Chunking">
    <p:spTree>
      <p:nvGrpSpPr>
        <p:cNvPr id="1" name=""/>
        <p:cNvGrpSpPr/>
        <p:nvPr/>
      </p:nvGrpSpPr>
      <p:grpSpPr>
        <a:xfrm>
          <a:off x="0" y="0"/>
          <a:ext cx="0" cy="0"/>
          <a:chOff x="0" y="0"/>
          <a:chExt cx="0" cy="0"/>
        </a:xfrm>
      </p:grpSpPr>
      <p:sp>
        <p:nvSpPr>
          <p:cNvPr id="12" name="Content Placeholder 11"/>
          <p:cNvSpPr>
            <a:spLocks noGrp="1"/>
          </p:cNvSpPr>
          <p:nvPr>
            <p:ph sz="quarter" idx="12" hasCustomPrompt="1"/>
          </p:nvPr>
        </p:nvSpPr>
        <p:spPr>
          <a:xfrm>
            <a:off x="1117466" y="1828800"/>
            <a:ext cx="4267334" cy="2429933"/>
          </a:xfrm>
        </p:spPr>
        <p:txBody>
          <a:bodyPr lIns="182880" tIns="0" rIns="182880" bIns="0" anchor="ctr"/>
          <a:lstStyle>
            <a:lvl1pPr marL="0" indent="0" algn="ctr">
              <a:buNone/>
              <a:defRPr sz="2400" b="0" i="0" baseline="0">
                <a:latin typeface="Gotham Light" pitchFamily="50" charset="0"/>
                <a:ea typeface="Gotham Light" pitchFamily="50" charset="0"/>
                <a:cs typeface="Gotham Light" pitchFamily="50" charset="0"/>
              </a:defRPr>
            </a:lvl1pPr>
            <a:lvl2pPr marL="297073" indent="0" algn="l">
              <a:buNone/>
              <a:defRPr sz="2200"/>
            </a:lvl2pPr>
            <a:lvl3pPr marL="596176" indent="0" algn="l">
              <a:buNone/>
              <a:defRPr sz="2200"/>
            </a:lvl3pPr>
            <a:lvl4pPr marL="883076" indent="0" algn="l">
              <a:buNone/>
              <a:defRPr sz="2200"/>
            </a:lvl4pPr>
            <a:lvl5pPr marL="1096722" indent="0" algn="l">
              <a:buNone/>
              <a:defRPr sz="2200"/>
            </a:lvl5pPr>
          </a:lstStyle>
          <a:p>
            <a:pPr lvl="0"/>
            <a:r>
              <a:rPr lang="en-US" dirty="0"/>
              <a:t>Click to add image</a:t>
            </a:r>
          </a:p>
        </p:txBody>
      </p:sp>
      <p:sp>
        <p:nvSpPr>
          <p:cNvPr id="4" name="Text Placeholder 3"/>
          <p:cNvSpPr>
            <a:spLocks noGrp="1"/>
          </p:cNvSpPr>
          <p:nvPr>
            <p:ph type="body" sz="quarter" idx="14" hasCustomPrompt="1"/>
          </p:nvPr>
        </p:nvSpPr>
        <p:spPr>
          <a:xfrm>
            <a:off x="705972" y="4568349"/>
            <a:ext cx="5095377" cy="1408906"/>
          </a:xfrm>
        </p:spPr>
        <p:txBody>
          <a:bodyPr lIns="182880" tIns="0" rIns="182880" bIns="0"/>
          <a:lstStyle>
            <a:lvl1pPr marL="0" indent="0" algn="ctr">
              <a:lnSpc>
                <a:spcPct val="100000"/>
              </a:lnSpc>
              <a:spcBef>
                <a:spcPts val="600"/>
              </a:spcBef>
              <a:buNone/>
              <a:defRPr sz="2000" b="0" i="0">
                <a:latin typeface="+mn-lt"/>
                <a:ea typeface="Gotham Book" panose="02000604040000020004" pitchFamily="50" charset="0"/>
                <a:cs typeface="Gotham Book" panose="02000604040000020004" pitchFamily="50" charset="0"/>
              </a:defRPr>
            </a:lvl1pPr>
            <a:lvl2pPr>
              <a:defRPr/>
            </a:lvl2pPr>
          </a:lstStyle>
          <a:p>
            <a:pPr lvl="0"/>
            <a:r>
              <a:rPr lang="en-US" dirty="0"/>
              <a:t>Click to add text</a:t>
            </a:r>
          </a:p>
        </p:txBody>
      </p:sp>
      <p:sp>
        <p:nvSpPr>
          <p:cNvPr id="13" name="Text Placeholder 3"/>
          <p:cNvSpPr>
            <a:spLocks noGrp="1"/>
          </p:cNvSpPr>
          <p:nvPr>
            <p:ph type="body" sz="quarter" idx="15" hasCustomPrompt="1"/>
          </p:nvPr>
        </p:nvSpPr>
        <p:spPr>
          <a:xfrm>
            <a:off x="6393999" y="4568349"/>
            <a:ext cx="5095377" cy="1408906"/>
          </a:xfrm>
        </p:spPr>
        <p:txBody>
          <a:bodyPr lIns="182880" tIns="0" rIns="182880" bIns="0"/>
          <a:lstStyle>
            <a:lvl1pPr algn="ctr">
              <a:spcBef>
                <a:spcPts val="600"/>
              </a:spcBef>
              <a:defRPr sz="20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9" name="Content Placeholder 11"/>
          <p:cNvSpPr>
            <a:spLocks noGrp="1"/>
          </p:cNvSpPr>
          <p:nvPr>
            <p:ph sz="quarter" idx="16" hasCustomPrompt="1"/>
          </p:nvPr>
        </p:nvSpPr>
        <p:spPr>
          <a:xfrm>
            <a:off x="6808974" y="1829393"/>
            <a:ext cx="4265426" cy="2429340"/>
          </a:xfrm>
        </p:spPr>
        <p:txBody>
          <a:bodyPr lIns="182880" tIns="0" rIns="182880" bIns="0" anchor="ctr"/>
          <a:lstStyle>
            <a:lvl1pPr marL="0" indent="0" algn="ctr">
              <a:buNone/>
              <a:defRPr sz="2400" b="0" i="0" baseline="0">
                <a:latin typeface="Gotham Light" pitchFamily="50" charset="0"/>
                <a:ea typeface="Gotham Light" pitchFamily="50" charset="0"/>
                <a:cs typeface="Gotham Light" pitchFamily="50" charset="0"/>
              </a:defRPr>
            </a:lvl1pPr>
            <a:lvl2pPr marL="297073" indent="0" algn="l">
              <a:buNone/>
              <a:defRPr sz="2200"/>
            </a:lvl2pPr>
            <a:lvl3pPr marL="596176" indent="0" algn="l">
              <a:buNone/>
              <a:defRPr sz="2200"/>
            </a:lvl3pPr>
            <a:lvl4pPr marL="883076" indent="0" algn="l">
              <a:buNone/>
              <a:defRPr sz="2200"/>
            </a:lvl4pPr>
            <a:lvl5pPr marL="1096722" indent="0" algn="l">
              <a:buNone/>
              <a:defRPr sz="2200"/>
            </a:lvl5pPr>
          </a:lstStyle>
          <a:p>
            <a:pPr lvl="0"/>
            <a:r>
              <a:rPr lang="en-US" dirty="0"/>
              <a:t>Click to add image</a:t>
            </a:r>
          </a:p>
        </p:txBody>
      </p:sp>
      <p:sp>
        <p:nvSpPr>
          <p:cNvPr id="10"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dirty="0"/>
              <a:t>Click to Add Slide Title in </a:t>
            </a:r>
            <a:r>
              <a:rPr lang="en-US" dirty="0" err="1"/>
              <a:t>Titlecase</a:t>
            </a:r>
            <a:endParaRPr lang="en-US" dirty="0"/>
          </a:p>
        </p:txBody>
      </p:sp>
    </p:spTree>
    <p:extLst>
      <p:ext uri="{BB962C8B-B14F-4D97-AF65-F5344CB8AC3E}">
        <p14:creationId xmlns:p14="http://schemas.microsoft.com/office/powerpoint/2010/main" val="3751018430"/>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Image Chunking">
    <p:spTree>
      <p:nvGrpSpPr>
        <p:cNvPr id="1" name=""/>
        <p:cNvGrpSpPr/>
        <p:nvPr/>
      </p:nvGrpSpPr>
      <p:grpSpPr>
        <a:xfrm>
          <a:off x="0" y="0"/>
          <a:ext cx="0" cy="0"/>
          <a:chOff x="0" y="0"/>
          <a:chExt cx="0" cy="0"/>
        </a:xfrm>
      </p:grpSpPr>
      <p:sp>
        <p:nvSpPr>
          <p:cNvPr id="12" name="Content Placeholder 11"/>
          <p:cNvSpPr>
            <a:spLocks noGrp="1"/>
          </p:cNvSpPr>
          <p:nvPr>
            <p:ph sz="quarter" idx="12" hasCustomPrompt="1"/>
          </p:nvPr>
        </p:nvSpPr>
        <p:spPr>
          <a:xfrm>
            <a:off x="1081602" y="1828800"/>
            <a:ext cx="2550598" cy="2442596"/>
          </a:xfr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dirty="0"/>
              <a:t>Click to add image</a:t>
            </a:r>
          </a:p>
        </p:txBody>
      </p:sp>
      <p:sp>
        <p:nvSpPr>
          <p:cNvPr id="11" name="Content Placeholder 11"/>
          <p:cNvSpPr>
            <a:spLocks noGrp="1"/>
          </p:cNvSpPr>
          <p:nvPr>
            <p:ph sz="quarter" idx="13" hasCustomPrompt="1"/>
          </p:nvPr>
        </p:nvSpPr>
        <p:spPr>
          <a:xfrm>
            <a:off x="4817659" y="1825884"/>
            <a:ext cx="2556688" cy="2448428"/>
          </a:xfr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dirty="0"/>
              <a:t>Click to add image</a:t>
            </a:r>
          </a:p>
        </p:txBody>
      </p:sp>
      <p:sp>
        <p:nvSpPr>
          <p:cNvPr id="13" name="Content Placeholder 11"/>
          <p:cNvSpPr>
            <a:spLocks noGrp="1"/>
          </p:cNvSpPr>
          <p:nvPr>
            <p:ph sz="quarter" idx="14" hasCustomPrompt="1"/>
          </p:nvPr>
        </p:nvSpPr>
        <p:spPr>
          <a:xfrm>
            <a:off x="8568647" y="1842230"/>
            <a:ext cx="2522550" cy="2415736"/>
          </a:xfr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dirty="0"/>
              <a:t>Click to add image</a:t>
            </a:r>
          </a:p>
        </p:txBody>
      </p:sp>
      <p:sp>
        <p:nvSpPr>
          <p:cNvPr id="15" name="Text Placeholder 3"/>
          <p:cNvSpPr>
            <a:spLocks noGrp="1"/>
          </p:cNvSpPr>
          <p:nvPr>
            <p:ph type="body" sz="quarter" idx="15" hasCustomPrompt="1"/>
          </p:nvPr>
        </p:nvSpPr>
        <p:spPr>
          <a:xfrm>
            <a:off x="705974" y="4568512"/>
            <a:ext cx="3296065" cy="1231106"/>
          </a:xfrm>
        </p:spPr>
        <p:txBody>
          <a:bodyPr lIns="182880" tIns="0" rIns="182880" bIns="0"/>
          <a:lstStyle>
            <a:lvl1pPr marL="0" indent="0" algn="ctr">
              <a:lnSpc>
                <a:spcPct val="100000"/>
              </a:lnSpc>
              <a:spcBef>
                <a:spcPts val="600"/>
              </a:spcBef>
              <a:buNone/>
              <a:defRPr sz="2000" b="0" i="0" baseline="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0"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dirty="0"/>
              <a:t>Click to Add Slide Title in </a:t>
            </a:r>
            <a:r>
              <a:rPr lang="en-US" dirty="0" err="1"/>
              <a:t>Titlecase</a:t>
            </a:r>
            <a:endParaRPr lang="en-US" dirty="0"/>
          </a:p>
        </p:txBody>
      </p:sp>
      <p:sp>
        <p:nvSpPr>
          <p:cNvPr id="9" name="Text Placeholder 3"/>
          <p:cNvSpPr>
            <a:spLocks noGrp="1"/>
          </p:cNvSpPr>
          <p:nvPr>
            <p:ph type="body" sz="quarter" idx="18" hasCustomPrompt="1"/>
          </p:nvPr>
        </p:nvSpPr>
        <p:spPr>
          <a:xfrm>
            <a:off x="4456692" y="4568512"/>
            <a:ext cx="3296065" cy="1231106"/>
          </a:xfrm>
        </p:spPr>
        <p:txBody>
          <a:bodyPr lIns="182880" tIns="0" rIns="182880" bIns="0"/>
          <a:lstStyle>
            <a:lvl1pPr marL="0" indent="0" algn="ctr">
              <a:lnSpc>
                <a:spcPct val="100000"/>
              </a:lnSpc>
              <a:spcBef>
                <a:spcPts val="600"/>
              </a:spcBef>
              <a:buNone/>
              <a:defRPr sz="2000" b="0" i="0" baseline="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4" name="Text Placeholder 3"/>
          <p:cNvSpPr>
            <a:spLocks noGrp="1"/>
          </p:cNvSpPr>
          <p:nvPr>
            <p:ph type="body" sz="quarter" idx="19" hasCustomPrompt="1"/>
          </p:nvPr>
        </p:nvSpPr>
        <p:spPr>
          <a:xfrm>
            <a:off x="8181890" y="4568512"/>
            <a:ext cx="3296065" cy="1231106"/>
          </a:xfrm>
        </p:spPr>
        <p:txBody>
          <a:bodyPr lIns="182880" tIns="0" rIns="182880" bIns="0"/>
          <a:lstStyle>
            <a:lvl1pPr marL="0" indent="0" algn="ctr">
              <a:lnSpc>
                <a:spcPct val="100000"/>
              </a:lnSpc>
              <a:spcBef>
                <a:spcPts val="600"/>
              </a:spcBef>
              <a:buNone/>
              <a:defRPr sz="2000" b="0" i="0" baseline="0">
                <a:latin typeface="+mn-lt"/>
                <a:ea typeface="Gotham Book" panose="02000604040000020004" pitchFamily="50" charset="0"/>
                <a:cs typeface="Gotham Book" panose="02000604040000020004" pitchFamily="50" charset="0"/>
              </a:defRPr>
            </a:lvl1pPr>
          </a:lstStyle>
          <a:p>
            <a:pPr lvl="0"/>
            <a:r>
              <a:rPr lang="en-US" dirty="0"/>
              <a:t>Click to add text</a:t>
            </a:r>
          </a:p>
        </p:txBody>
      </p:sp>
    </p:spTree>
    <p:extLst>
      <p:ext uri="{BB962C8B-B14F-4D97-AF65-F5344CB8AC3E}">
        <p14:creationId xmlns:p14="http://schemas.microsoft.com/office/powerpoint/2010/main" val="1232459131"/>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Image Chunking">
    <p:spTree>
      <p:nvGrpSpPr>
        <p:cNvPr id="1" name=""/>
        <p:cNvGrpSpPr/>
        <p:nvPr/>
      </p:nvGrpSpPr>
      <p:grpSpPr>
        <a:xfrm>
          <a:off x="0" y="0"/>
          <a:ext cx="0" cy="0"/>
          <a:chOff x="0" y="0"/>
          <a:chExt cx="0" cy="0"/>
        </a:xfrm>
      </p:grpSpPr>
      <p:sp>
        <p:nvSpPr>
          <p:cNvPr id="20" name="Content Placeholder 11"/>
          <p:cNvSpPr>
            <a:spLocks noGrp="1"/>
          </p:cNvSpPr>
          <p:nvPr>
            <p:ph sz="quarter" idx="20" hasCustomPrompt="1"/>
          </p:nvPr>
        </p:nvSpPr>
        <p:spPr>
          <a:xfrm>
            <a:off x="3470669" y="1831339"/>
            <a:ext cx="2503258" cy="2658533"/>
          </a:xfrm>
        </p:spPr>
        <p:txBody>
          <a:bodyPr lIns="182880" tIns="0" rIns="182880" bIns="0" anchor="ctr"/>
          <a:lstStyle>
            <a:lvl1pPr marL="0" indent="0" algn="ctr">
              <a:buNone/>
              <a:defRPr sz="2200" b="0" i="0" baseline="0">
                <a:latin typeface="Gotham Light" pitchFamily="50" charset="0"/>
                <a:ea typeface="Gotham Light" pitchFamily="50" charset="0"/>
                <a:cs typeface="Gotham Light" pitchFamily="50" charset="0"/>
              </a:defRPr>
            </a:lvl1pPr>
            <a:lvl2pPr algn="ctr">
              <a:defRPr sz="2200"/>
            </a:lvl2pPr>
            <a:lvl3pPr algn="ctr">
              <a:defRPr sz="2200"/>
            </a:lvl3pPr>
            <a:lvl4pPr algn="ctr">
              <a:defRPr sz="2200"/>
            </a:lvl4pPr>
            <a:lvl5pPr algn="ctr">
              <a:defRPr sz="2200"/>
            </a:lvl5pPr>
          </a:lstStyle>
          <a:p>
            <a:pPr lvl="0"/>
            <a:r>
              <a:rPr lang="en-US" dirty="0"/>
              <a:t>Click to add image</a:t>
            </a:r>
          </a:p>
        </p:txBody>
      </p:sp>
      <p:sp>
        <p:nvSpPr>
          <p:cNvPr id="15" name="Text Placeholder 3"/>
          <p:cNvSpPr>
            <a:spLocks noGrp="1"/>
          </p:cNvSpPr>
          <p:nvPr>
            <p:ph type="body" sz="quarter" idx="15" hasCustomPrompt="1"/>
          </p:nvPr>
        </p:nvSpPr>
        <p:spPr>
          <a:xfrm>
            <a:off x="701336" y="4683936"/>
            <a:ext cx="2503258" cy="1231106"/>
          </a:xfrm>
        </p:spPr>
        <p:txBody>
          <a:bodyPr lIns="182880" tIns="0" rIns="182880" bIns="0"/>
          <a:lstStyle>
            <a:lvl1pPr marL="0" indent="0" algn="ctr">
              <a:spcBef>
                <a:spcPts val="600"/>
              </a:spcBef>
              <a:buNone/>
              <a:defRPr sz="2000" b="0" i="0">
                <a:latin typeface="+mn-lt"/>
                <a:ea typeface="Gotham Book" panose="02000604040000020004" pitchFamily="50" charset="0"/>
                <a:cs typeface="Gotham Book" panose="02000604040000020004" pitchFamily="50" charset="0"/>
              </a:defRPr>
            </a:lvl1pPr>
          </a:lstStyle>
          <a:p>
            <a:pPr lvl="0"/>
            <a:r>
              <a:rPr lang="en-US" dirty="0"/>
              <a:t>Click to add text </a:t>
            </a:r>
          </a:p>
        </p:txBody>
      </p:sp>
      <p:sp>
        <p:nvSpPr>
          <p:cNvPr id="13"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dirty="0"/>
              <a:t>Click to Add Slide Title in </a:t>
            </a:r>
            <a:r>
              <a:rPr lang="en-US" dirty="0" err="1"/>
              <a:t>Titlecase</a:t>
            </a:r>
            <a:endParaRPr lang="en-US" dirty="0"/>
          </a:p>
        </p:txBody>
      </p:sp>
      <p:sp>
        <p:nvSpPr>
          <p:cNvPr id="26" name="Content Placeholder 11"/>
          <p:cNvSpPr>
            <a:spLocks noGrp="1"/>
          </p:cNvSpPr>
          <p:nvPr>
            <p:ph sz="quarter" idx="23" hasCustomPrompt="1"/>
          </p:nvPr>
        </p:nvSpPr>
        <p:spPr>
          <a:xfrm>
            <a:off x="6245473" y="1831340"/>
            <a:ext cx="2503258" cy="2658533"/>
          </a:xfrm>
        </p:spPr>
        <p:txBody>
          <a:bodyPr lIns="182880" tIns="0" rIns="182880" bIns="0" anchor="ctr"/>
          <a:lstStyle>
            <a:lvl1pPr marL="0" indent="0" algn="ctr">
              <a:buNone/>
              <a:defRPr sz="2200" b="0" i="0" baseline="0">
                <a:latin typeface="Gotham Light" pitchFamily="50" charset="0"/>
                <a:ea typeface="Gotham Light" pitchFamily="50" charset="0"/>
                <a:cs typeface="Gotham Light" pitchFamily="50" charset="0"/>
              </a:defRPr>
            </a:lvl1pPr>
            <a:lvl2pPr algn="ctr">
              <a:defRPr sz="2200"/>
            </a:lvl2pPr>
            <a:lvl3pPr algn="ctr">
              <a:defRPr sz="2200"/>
            </a:lvl3pPr>
            <a:lvl4pPr algn="ctr">
              <a:defRPr sz="2200"/>
            </a:lvl4pPr>
            <a:lvl5pPr algn="ctr">
              <a:defRPr sz="2200"/>
            </a:lvl5pPr>
          </a:lstStyle>
          <a:p>
            <a:pPr lvl="0"/>
            <a:r>
              <a:rPr lang="en-US" dirty="0"/>
              <a:t>Click to add image</a:t>
            </a:r>
          </a:p>
        </p:txBody>
      </p:sp>
      <p:sp>
        <p:nvSpPr>
          <p:cNvPr id="27" name="Content Placeholder 11"/>
          <p:cNvSpPr>
            <a:spLocks noGrp="1"/>
          </p:cNvSpPr>
          <p:nvPr>
            <p:ph sz="quarter" idx="24" hasCustomPrompt="1"/>
          </p:nvPr>
        </p:nvSpPr>
        <p:spPr>
          <a:xfrm>
            <a:off x="8982231" y="1831340"/>
            <a:ext cx="2503258" cy="2658533"/>
          </a:xfrm>
        </p:spPr>
        <p:txBody>
          <a:bodyPr lIns="182880" tIns="0" rIns="182880" bIns="0" anchor="ctr"/>
          <a:lstStyle>
            <a:lvl1pPr marL="0" indent="0" algn="ctr">
              <a:buNone/>
              <a:defRPr sz="2200" b="0" i="0" baseline="0">
                <a:latin typeface="Gotham Light" pitchFamily="50" charset="0"/>
                <a:ea typeface="Gotham Light" pitchFamily="50" charset="0"/>
                <a:cs typeface="Gotham Light" pitchFamily="50" charset="0"/>
              </a:defRPr>
            </a:lvl1pPr>
            <a:lvl2pPr algn="ctr">
              <a:defRPr sz="2200"/>
            </a:lvl2pPr>
            <a:lvl3pPr algn="ctr">
              <a:defRPr sz="2200"/>
            </a:lvl3pPr>
            <a:lvl4pPr algn="ctr">
              <a:defRPr sz="2200"/>
            </a:lvl4pPr>
            <a:lvl5pPr algn="ctr">
              <a:defRPr sz="2200"/>
            </a:lvl5pPr>
          </a:lstStyle>
          <a:p>
            <a:pPr lvl="0"/>
            <a:r>
              <a:rPr lang="en-US" dirty="0"/>
              <a:t>Click to add image</a:t>
            </a:r>
          </a:p>
        </p:txBody>
      </p:sp>
      <p:sp>
        <p:nvSpPr>
          <p:cNvPr id="34" name="Text Placeholder 3"/>
          <p:cNvSpPr>
            <a:spLocks noGrp="1"/>
          </p:cNvSpPr>
          <p:nvPr>
            <p:ph type="body" sz="quarter" idx="25" hasCustomPrompt="1"/>
          </p:nvPr>
        </p:nvSpPr>
        <p:spPr>
          <a:xfrm>
            <a:off x="3464068" y="4683936"/>
            <a:ext cx="2503258" cy="1231106"/>
          </a:xfrm>
        </p:spPr>
        <p:txBody>
          <a:bodyPr lIns="182880" tIns="0" rIns="182880" bIns="0"/>
          <a:lstStyle>
            <a:lvl1pPr marL="0" indent="0" algn="ctr">
              <a:spcBef>
                <a:spcPts val="600"/>
              </a:spcBef>
              <a:buNone/>
              <a:defRPr sz="2000" b="0" i="0">
                <a:latin typeface="+mn-lt"/>
                <a:ea typeface="Gotham Book" panose="02000604040000020004" pitchFamily="50" charset="0"/>
                <a:cs typeface="Gotham Book" panose="02000604040000020004" pitchFamily="50" charset="0"/>
              </a:defRPr>
            </a:lvl1pPr>
          </a:lstStyle>
          <a:p>
            <a:pPr lvl="0"/>
            <a:r>
              <a:rPr lang="en-US" dirty="0"/>
              <a:t>Click to add text </a:t>
            </a:r>
          </a:p>
        </p:txBody>
      </p:sp>
      <p:sp>
        <p:nvSpPr>
          <p:cNvPr id="35" name="Text Placeholder 3"/>
          <p:cNvSpPr>
            <a:spLocks noGrp="1"/>
          </p:cNvSpPr>
          <p:nvPr>
            <p:ph type="body" sz="quarter" idx="26" hasCustomPrompt="1"/>
          </p:nvPr>
        </p:nvSpPr>
        <p:spPr>
          <a:xfrm>
            <a:off x="6226800" y="4683936"/>
            <a:ext cx="2503258" cy="1231106"/>
          </a:xfrm>
        </p:spPr>
        <p:txBody>
          <a:bodyPr lIns="182880" tIns="0" rIns="182880" bIns="0"/>
          <a:lstStyle>
            <a:lvl1pPr marL="0" indent="0" algn="ctr">
              <a:spcBef>
                <a:spcPts val="600"/>
              </a:spcBef>
              <a:buNone/>
              <a:defRPr sz="2000" b="0" i="0">
                <a:latin typeface="+mn-lt"/>
                <a:ea typeface="Gotham Book" panose="02000604040000020004" pitchFamily="50" charset="0"/>
                <a:cs typeface="Gotham Book" panose="02000604040000020004" pitchFamily="50" charset="0"/>
              </a:defRPr>
            </a:lvl1pPr>
          </a:lstStyle>
          <a:p>
            <a:pPr lvl="0"/>
            <a:r>
              <a:rPr lang="en-US" dirty="0"/>
              <a:t>Click to add text </a:t>
            </a:r>
          </a:p>
        </p:txBody>
      </p:sp>
      <p:sp>
        <p:nvSpPr>
          <p:cNvPr id="36" name="Text Placeholder 3"/>
          <p:cNvSpPr>
            <a:spLocks noGrp="1"/>
          </p:cNvSpPr>
          <p:nvPr>
            <p:ph type="body" sz="quarter" idx="27" hasCustomPrompt="1"/>
          </p:nvPr>
        </p:nvSpPr>
        <p:spPr>
          <a:xfrm>
            <a:off x="8991098" y="4683936"/>
            <a:ext cx="2503258" cy="1231106"/>
          </a:xfrm>
        </p:spPr>
        <p:txBody>
          <a:bodyPr lIns="182880" tIns="0" rIns="182880" bIns="0"/>
          <a:lstStyle>
            <a:lvl1pPr marL="0" indent="0" algn="ctr">
              <a:spcBef>
                <a:spcPts val="600"/>
              </a:spcBef>
              <a:buNone/>
              <a:defRPr sz="2000" b="0" i="0">
                <a:latin typeface="+mn-lt"/>
                <a:ea typeface="Gotham Book" panose="02000604040000020004" pitchFamily="50" charset="0"/>
                <a:cs typeface="Gotham Book" panose="02000604040000020004" pitchFamily="50" charset="0"/>
              </a:defRPr>
            </a:lvl1pPr>
          </a:lstStyle>
          <a:p>
            <a:pPr lvl="0"/>
            <a:r>
              <a:rPr lang="en-US" dirty="0"/>
              <a:t>Click to add text </a:t>
            </a:r>
          </a:p>
        </p:txBody>
      </p:sp>
      <p:sp>
        <p:nvSpPr>
          <p:cNvPr id="12" name="Content Placeholder 11"/>
          <p:cNvSpPr>
            <a:spLocks noGrp="1"/>
          </p:cNvSpPr>
          <p:nvPr>
            <p:ph sz="quarter" idx="12" hasCustomPrompt="1"/>
          </p:nvPr>
        </p:nvSpPr>
        <p:spPr>
          <a:xfrm>
            <a:off x="695865" y="1831340"/>
            <a:ext cx="2503258" cy="2658533"/>
          </a:xfrm>
        </p:spPr>
        <p:txBody>
          <a:bodyPr lIns="182880" tIns="0" rIns="182880" bIns="0" anchor="ctr"/>
          <a:lstStyle>
            <a:lvl1pPr marL="0" indent="0" algn="ctr">
              <a:buNone/>
              <a:defRPr sz="2200" b="0" i="0" baseline="0">
                <a:latin typeface="Gotham Light" pitchFamily="50" charset="0"/>
                <a:ea typeface="Gotham Light" pitchFamily="50" charset="0"/>
                <a:cs typeface="Gotham Light" pitchFamily="50" charset="0"/>
              </a:defRPr>
            </a:lvl1pPr>
            <a:lvl2pPr algn="ctr">
              <a:defRPr sz="2200"/>
            </a:lvl2pPr>
            <a:lvl3pPr algn="ctr">
              <a:defRPr sz="2200"/>
            </a:lvl3pPr>
            <a:lvl4pPr algn="ctr">
              <a:defRPr sz="2200"/>
            </a:lvl4pPr>
            <a:lvl5pPr algn="ctr">
              <a:defRPr sz="2200"/>
            </a:lvl5pPr>
          </a:lstStyle>
          <a:p>
            <a:pPr lvl="0"/>
            <a:r>
              <a:rPr lang="en-US" dirty="0"/>
              <a:t>Click to add image</a:t>
            </a:r>
          </a:p>
        </p:txBody>
      </p:sp>
    </p:spTree>
    <p:extLst>
      <p:ext uri="{BB962C8B-B14F-4D97-AF65-F5344CB8AC3E}">
        <p14:creationId xmlns:p14="http://schemas.microsoft.com/office/powerpoint/2010/main" val="1131107296"/>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x Image Chunking">
    <p:spTree>
      <p:nvGrpSpPr>
        <p:cNvPr id="1" name=""/>
        <p:cNvGrpSpPr/>
        <p:nvPr/>
      </p:nvGrpSpPr>
      <p:grpSpPr>
        <a:xfrm>
          <a:off x="0" y="0"/>
          <a:ext cx="0" cy="0"/>
          <a:chOff x="0" y="0"/>
          <a:chExt cx="0" cy="0"/>
        </a:xfrm>
      </p:grpSpPr>
      <p:sp>
        <p:nvSpPr>
          <p:cNvPr id="29" name="Content Placeholder 11"/>
          <p:cNvSpPr>
            <a:spLocks noGrp="1"/>
          </p:cNvSpPr>
          <p:nvPr>
            <p:ph sz="quarter" idx="18" hasCustomPrompt="1"/>
          </p:nvPr>
        </p:nvSpPr>
        <p:spPr>
          <a:xfrm>
            <a:off x="8163932" y="1828800"/>
            <a:ext cx="3311130" cy="1393959"/>
          </a:xfr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dirty="0"/>
              <a:t>Click to add image</a:t>
            </a:r>
          </a:p>
        </p:txBody>
      </p:sp>
      <p:sp>
        <p:nvSpPr>
          <p:cNvPr id="30" name="Text Placeholder 3"/>
          <p:cNvSpPr>
            <a:spLocks noGrp="1"/>
          </p:cNvSpPr>
          <p:nvPr>
            <p:ph type="body" sz="quarter" idx="19" hasCustomPrompt="1"/>
          </p:nvPr>
        </p:nvSpPr>
        <p:spPr>
          <a:xfrm>
            <a:off x="8168570" y="3365945"/>
            <a:ext cx="3296065" cy="472978"/>
          </a:xfrm>
        </p:spPr>
        <p:txBody>
          <a:bodyPr lIns="182880" tIns="0" rIns="182880" bIns="0"/>
          <a:lstStyle>
            <a:lvl1pPr algn="ctr">
              <a:defRPr sz="20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35" name="Content Placeholder 11"/>
          <p:cNvSpPr>
            <a:spLocks noGrp="1"/>
          </p:cNvSpPr>
          <p:nvPr>
            <p:ph sz="quarter" idx="24" hasCustomPrompt="1"/>
          </p:nvPr>
        </p:nvSpPr>
        <p:spPr>
          <a:xfrm>
            <a:off x="8163932" y="4026037"/>
            <a:ext cx="3311130" cy="1393959"/>
          </a:xfr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dirty="0"/>
              <a:t>Click to add image</a:t>
            </a:r>
          </a:p>
        </p:txBody>
      </p:sp>
      <p:sp>
        <p:nvSpPr>
          <p:cNvPr id="36" name="Text Placeholder 3"/>
          <p:cNvSpPr>
            <a:spLocks noGrp="1"/>
          </p:cNvSpPr>
          <p:nvPr>
            <p:ph type="body" sz="quarter" idx="25" hasCustomPrompt="1"/>
          </p:nvPr>
        </p:nvSpPr>
        <p:spPr>
          <a:xfrm>
            <a:off x="4437272" y="5563182"/>
            <a:ext cx="3296065" cy="472978"/>
          </a:xfrm>
        </p:spPr>
        <p:txBody>
          <a:bodyPr lIns="182880" tIns="0" rIns="182880" bIns="0"/>
          <a:lstStyle>
            <a:lvl1pPr algn="ctr">
              <a:defRPr sz="20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2" name="Content Placeholder 11"/>
          <p:cNvSpPr>
            <a:spLocks noGrp="1"/>
          </p:cNvSpPr>
          <p:nvPr>
            <p:ph sz="quarter" idx="12" hasCustomPrompt="1"/>
          </p:nvPr>
        </p:nvSpPr>
        <p:spPr>
          <a:xfrm>
            <a:off x="701336" y="1828800"/>
            <a:ext cx="3311130" cy="1393959"/>
          </a:xfr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dirty="0"/>
              <a:t>Click to add image</a:t>
            </a:r>
          </a:p>
        </p:txBody>
      </p:sp>
      <p:sp>
        <p:nvSpPr>
          <p:cNvPr id="15" name="Text Placeholder 3"/>
          <p:cNvSpPr>
            <a:spLocks noGrp="1"/>
          </p:cNvSpPr>
          <p:nvPr>
            <p:ph type="body" sz="quarter" idx="15" hasCustomPrompt="1"/>
          </p:nvPr>
        </p:nvSpPr>
        <p:spPr>
          <a:xfrm>
            <a:off x="705974" y="3365945"/>
            <a:ext cx="3296065" cy="472978"/>
          </a:xfrm>
        </p:spPr>
        <p:txBody>
          <a:bodyPr lIns="182880" tIns="0" rIns="182880" bIns="0"/>
          <a:lstStyle>
            <a:lvl1pPr marL="0" indent="0" algn="ctr">
              <a:buNone/>
              <a:defRPr sz="20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27" name="Content Placeholder 11"/>
          <p:cNvSpPr>
            <a:spLocks noGrp="1"/>
          </p:cNvSpPr>
          <p:nvPr>
            <p:ph sz="quarter" idx="16" hasCustomPrompt="1"/>
          </p:nvPr>
        </p:nvSpPr>
        <p:spPr>
          <a:xfrm>
            <a:off x="4443061" y="1828800"/>
            <a:ext cx="3311130" cy="1393959"/>
          </a:xfr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dirty="0"/>
              <a:t>Click to add image</a:t>
            </a:r>
          </a:p>
        </p:txBody>
      </p:sp>
      <p:sp>
        <p:nvSpPr>
          <p:cNvPr id="28" name="Text Placeholder 3"/>
          <p:cNvSpPr>
            <a:spLocks noGrp="1"/>
          </p:cNvSpPr>
          <p:nvPr>
            <p:ph type="body" sz="quarter" idx="17" hasCustomPrompt="1"/>
          </p:nvPr>
        </p:nvSpPr>
        <p:spPr>
          <a:xfrm>
            <a:off x="4447699" y="3365945"/>
            <a:ext cx="3296065" cy="472978"/>
          </a:xfrm>
        </p:spPr>
        <p:txBody>
          <a:bodyPr lIns="182880" tIns="0" rIns="182880" bIns="0"/>
          <a:lstStyle>
            <a:lvl1pPr algn="ctr">
              <a:defRPr sz="20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31" name="Content Placeholder 11"/>
          <p:cNvSpPr>
            <a:spLocks noGrp="1"/>
          </p:cNvSpPr>
          <p:nvPr>
            <p:ph sz="quarter" idx="20" hasCustomPrompt="1"/>
          </p:nvPr>
        </p:nvSpPr>
        <p:spPr>
          <a:xfrm>
            <a:off x="701336" y="4026037"/>
            <a:ext cx="3311130" cy="1393959"/>
          </a:xfr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dirty="0"/>
              <a:t>Click to add image</a:t>
            </a:r>
          </a:p>
        </p:txBody>
      </p:sp>
      <p:sp>
        <p:nvSpPr>
          <p:cNvPr id="32" name="Text Placeholder 3"/>
          <p:cNvSpPr>
            <a:spLocks noGrp="1"/>
          </p:cNvSpPr>
          <p:nvPr>
            <p:ph type="body" sz="quarter" idx="21" hasCustomPrompt="1"/>
          </p:nvPr>
        </p:nvSpPr>
        <p:spPr>
          <a:xfrm>
            <a:off x="705974" y="5563182"/>
            <a:ext cx="3296065" cy="472978"/>
          </a:xfrm>
        </p:spPr>
        <p:txBody>
          <a:bodyPr lIns="182880" tIns="0" rIns="182880" bIns="0"/>
          <a:lstStyle>
            <a:lvl1pPr algn="ctr">
              <a:defRPr sz="20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33" name="Content Placeholder 11"/>
          <p:cNvSpPr>
            <a:spLocks noGrp="1"/>
          </p:cNvSpPr>
          <p:nvPr>
            <p:ph sz="quarter" idx="22" hasCustomPrompt="1"/>
          </p:nvPr>
        </p:nvSpPr>
        <p:spPr>
          <a:xfrm>
            <a:off x="4443061" y="4026037"/>
            <a:ext cx="3311130" cy="1393959"/>
          </a:xfr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dirty="0"/>
              <a:t>Click to add image</a:t>
            </a:r>
          </a:p>
        </p:txBody>
      </p:sp>
      <p:sp>
        <p:nvSpPr>
          <p:cNvPr id="34" name="Text Placeholder 3"/>
          <p:cNvSpPr>
            <a:spLocks noGrp="1"/>
          </p:cNvSpPr>
          <p:nvPr>
            <p:ph type="body" sz="quarter" idx="23" hasCustomPrompt="1"/>
          </p:nvPr>
        </p:nvSpPr>
        <p:spPr>
          <a:xfrm>
            <a:off x="8178997" y="5563182"/>
            <a:ext cx="3296065" cy="472978"/>
          </a:xfrm>
        </p:spPr>
        <p:txBody>
          <a:bodyPr lIns="182880" tIns="0" rIns="182880" bIns="0"/>
          <a:lstStyle>
            <a:lvl1pPr algn="ctr">
              <a:defRPr sz="20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6"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dirty="0"/>
              <a:t>Click to Add Slide Title in </a:t>
            </a:r>
            <a:r>
              <a:rPr lang="en-US" dirty="0" err="1"/>
              <a:t>Titlecase</a:t>
            </a:r>
            <a:endParaRPr lang="en-US" dirty="0"/>
          </a:p>
        </p:txBody>
      </p:sp>
    </p:spTree>
    <p:extLst>
      <p:ext uri="{BB962C8B-B14F-4D97-AF65-F5344CB8AC3E}">
        <p14:creationId xmlns:p14="http://schemas.microsoft.com/office/powerpoint/2010/main" val="2547072899"/>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06518" y="1430900"/>
            <a:ext cx="10778971" cy="4943475"/>
          </a:xfrm>
          <a:prstGeom prst="rect">
            <a:avLst/>
          </a:prstGeom>
        </p:spPr>
        <p:txBody>
          <a:bodyPr vert="horz" lIns="0" tIns="0" rIns="0" bIns="0" rtlCol="0">
            <a:no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2" name="Title Placeholder 1"/>
          <p:cNvSpPr>
            <a:spLocks noGrp="1"/>
          </p:cNvSpPr>
          <p:nvPr>
            <p:ph type="title"/>
          </p:nvPr>
        </p:nvSpPr>
        <p:spPr>
          <a:xfrm>
            <a:off x="706518" y="505084"/>
            <a:ext cx="10778971" cy="437131"/>
          </a:xfrm>
          <a:prstGeom prst="rect">
            <a:avLst/>
          </a:prstGeom>
        </p:spPr>
        <p:txBody>
          <a:bodyPr vert="horz" lIns="0" tIns="43960" rIns="87919" bIns="43960" rtlCol="0" anchor="t" anchorCtr="0">
            <a:noAutofit/>
          </a:bodyPr>
          <a:lstStyle/>
          <a:p>
            <a:r>
              <a:rPr lang="en-US" dirty="0"/>
              <a:t>Click to Add Slide Title in </a:t>
            </a:r>
            <a:r>
              <a:rPr lang="en-US" dirty="0" err="1"/>
              <a:t>Titlecase</a:t>
            </a:r>
            <a:endParaRPr lang="en-US" dirty="0"/>
          </a:p>
        </p:txBody>
      </p:sp>
      <p:pic>
        <p:nvPicPr>
          <p:cNvPr id="7" name="Picture 6"/>
          <p:cNvPicPr>
            <a:picLocks noChangeAspect="1"/>
          </p:cNvPicPr>
          <p:nvPr userDrawn="1"/>
        </p:nvPicPr>
        <p:blipFill>
          <a:blip r:embed="rId30" cstate="print">
            <a:alphaModFix amt="60000"/>
            <a:extLst>
              <a:ext uri="{BEBA8EAE-BF5A-486C-A8C5-ECC9F3942E4B}">
                <a14:imgProps xmlns:a14="http://schemas.microsoft.com/office/drawing/2010/main">
                  <a14:imgLayer r:embed="rId31">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496253" y="6184729"/>
            <a:ext cx="449824" cy="449824"/>
          </a:xfrm>
          <a:prstGeom prst="rect">
            <a:avLst/>
          </a:prstGeom>
        </p:spPr>
      </p:pic>
    </p:spTree>
    <p:extLst>
      <p:ext uri="{BB962C8B-B14F-4D97-AF65-F5344CB8AC3E}">
        <p14:creationId xmlns:p14="http://schemas.microsoft.com/office/powerpoint/2010/main" val="4067917087"/>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8" r:id="rId28"/>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dt="0"/>
  <p:txStyles>
    <p:titleStyle>
      <a:lvl1pPr algn="ctr" defTabSz="586003" rtl="0" eaLnBrk="1" latinLnBrk="0" hangingPunct="1">
        <a:lnSpc>
          <a:spcPct val="85000"/>
        </a:lnSpc>
        <a:spcBef>
          <a:spcPct val="0"/>
        </a:spcBef>
        <a:buNone/>
        <a:defRPr sz="3600" b="0" i="0" kern="1200" cap="none" baseline="0">
          <a:solidFill>
            <a:schemeClr val="tx1"/>
          </a:solidFill>
          <a:latin typeface="+mj-lt"/>
          <a:ea typeface="Gotham Light" charset="0"/>
          <a:cs typeface="Gotham Light" charset="0"/>
        </a:defRPr>
      </a:lvl1pPr>
    </p:titleStyle>
    <p:bodyStyle>
      <a:lvl1pPr marL="57150" indent="-57150" algn="l" defTabSz="586003" rtl="0" eaLnBrk="1" latinLnBrk="0" hangingPunct="1">
        <a:lnSpc>
          <a:spcPct val="100000"/>
        </a:lnSpc>
        <a:spcBef>
          <a:spcPts val="1800"/>
        </a:spcBef>
        <a:buClrTx/>
        <a:buSzPct val="75000"/>
        <a:buFont typeface="Myriad Pro" panose="020B0503030403020204" pitchFamily="34" charset="0"/>
        <a:buChar char=" "/>
        <a:defRPr sz="2400" b="0" i="0" kern="1200">
          <a:solidFill>
            <a:schemeClr val="tx1"/>
          </a:solidFill>
          <a:latin typeface="+mn-lt"/>
          <a:ea typeface="Gotham Medium" panose="02000604030000020004" pitchFamily="50" charset="0"/>
          <a:cs typeface="Gotham Medium" panose="02000604030000020004" pitchFamily="50" charset="0"/>
        </a:defRPr>
      </a:lvl1pPr>
      <a:lvl2pPr marL="586003" indent="-288930" algn="l" defTabSz="586003" rtl="0" eaLnBrk="1" latinLnBrk="0" hangingPunct="1">
        <a:lnSpc>
          <a:spcPct val="100000"/>
        </a:lnSpc>
        <a:spcBef>
          <a:spcPts val="600"/>
        </a:spcBef>
        <a:buClrTx/>
        <a:buSzPct val="75000"/>
        <a:buFont typeface="Lucida Grande"/>
        <a:buChar char="-"/>
        <a:defRPr sz="2400" b="0" i="0" kern="1200">
          <a:solidFill>
            <a:schemeClr val="tx1"/>
          </a:solidFill>
          <a:latin typeface="Gotham Book" panose="02000604040000020004" pitchFamily="50" charset="0"/>
          <a:ea typeface="Gotham Book" panose="02000604040000020004" pitchFamily="50" charset="0"/>
          <a:cs typeface="Gotham Book" panose="02000604040000020004" pitchFamily="50" charset="0"/>
        </a:defRPr>
      </a:lvl2pPr>
      <a:lvl3pPr marL="883074" indent="-286898" algn="l" defTabSz="586003" rtl="0" eaLnBrk="1" latinLnBrk="0" hangingPunct="1">
        <a:lnSpc>
          <a:spcPct val="100000"/>
        </a:lnSpc>
        <a:spcBef>
          <a:spcPts val="600"/>
        </a:spcBef>
        <a:buClrTx/>
        <a:buSzPct val="75000"/>
        <a:buFont typeface="Lucida Grande"/>
        <a:buChar char="•"/>
        <a:defRPr sz="2400" b="0" i="0" kern="1200">
          <a:solidFill>
            <a:schemeClr val="tx1"/>
          </a:solidFill>
          <a:latin typeface="Gotham Book" panose="02000604040000020004" pitchFamily="50" charset="0"/>
          <a:ea typeface="Gotham Book" panose="02000604040000020004" pitchFamily="50" charset="0"/>
          <a:cs typeface="Gotham Book" panose="02000604040000020004" pitchFamily="50" charset="0"/>
        </a:defRPr>
      </a:lvl3pPr>
      <a:lvl4pPr marL="1200150" indent="-317500" algn="l" defTabSz="586003" rtl="0" eaLnBrk="1" latinLnBrk="0" hangingPunct="1">
        <a:lnSpc>
          <a:spcPct val="100000"/>
        </a:lnSpc>
        <a:spcBef>
          <a:spcPts val="600"/>
        </a:spcBef>
        <a:buClrTx/>
        <a:buSzPct val="75000"/>
        <a:buFont typeface="Wingdings" panose="05000000000000000000" pitchFamily="2" charset="2"/>
        <a:buChar char="§"/>
        <a:defRPr sz="2400" b="0" i="0" kern="1200" baseline="0">
          <a:solidFill>
            <a:schemeClr val="tx1"/>
          </a:solidFill>
          <a:latin typeface="Gotham Book" panose="02000604040000020004" pitchFamily="50" charset="0"/>
          <a:ea typeface="Gotham Book" panose="02000604040000020004" pitchFamily="50" charset="0"/>
          <a:cs typeface="Gotham Book" panose="02000604040000020004" pitchFamily="50" charset="0"/>
        </a:defRPr>
      </a:lvl4pPr>
      <a:lvl5pPr marL="1371600" indent="-274638" algn="l" defTabSz="586003" rtl="0" eaLnBrk="1" latinLnBrk="0" hangingPunct="1">
        <a:lnSpc>
          <a:spcPct val="100000"/>
        </a:lnSpc>
        <a:spcBef>
          <a:spcPts val="600"/>
        </a:spcBef>
        <a:buClrTx/>
        <a:buSzPct val="75000"/>
        <a:buFont typeface="Myriad Pro Light" panose="020B0403030403020204" pitchFamily="34" charset="0"/>
        <a:buChar char="-"/>
        <a:tabLst/>
        <a:defRPr sz="2400" b="0" i="0" kern="1200" baseline="0">
          <a:solidFill>
            <a:schemeClr val="tx1"/>
          </a:solidFill>
          <a:latin typeface="Gotham Book" panose="02000604040000020004" pitchFamily="50" charset="0"/>
          <a:ea typeface="Gotham Book" panose="02000604040000020004" pitchFamily="50" charset="0"/>
          <a:cs typeface="Gotham Book" panose="02000604040000020004" pitchFamily="50"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p:bodyStyle>
    <p:otherStyle>
      <a:defPPr>
        <a:defRPr lang="en-US"/>
      </a:defPPr>
      <a:lvl1pPr marL="0" algn="l" defTabSz="586003" rtl="0" eaLnBrk="1" latinLnBrk="0" hangingPunct="1">
        <a:defRPr sz="2400" kern="1200">
          <a:solidFill>
            <a:schemeClr val="tx1"/>
          </a:solidFill>
          <a:latin typeface="+mn-lt"/>
          <a:ea typeface="+mn-ea"/>
          <a:cs typeface="+mn-cs"/>
        </a:defRPr>
      </a:lvl1pPr>
      <a:lvl2pPr marL="586003" algn="l" defTabSz="586003" rtl="0" eaLnBrk="1" latinLnBrk="0" hangingPunct="1">
        <a:defRPr sz="2400" kern="1200">
          <a:solidFill>
            <a:schemeClr val="tx1"/>
          </a:solidFill>
          <a:latin typeface="+mn-lt"/>
          <a:ea typeface="+mn-ea"/>
          <a:cs typeface="+mn-cs"/>
        </a:defRPr>
      </a:lvl2pPr>
      <a:lvl3pPr marL="1172007" algn="l" defTabSz="586003" rtl="0" eaLnBrk="1" latinLnBrk="0" hangingPunct="1">
        <a:defRPr sz="2400" kern="1200">
          <a:solidFill>
            <a:schemeClr val="tx1"/>
          </a:solidFill>
          <a:latin typeface="+mn-lt"/>
          <a:ea typeface="+mn-ea"/>
          <a:cs typeface="+mn-cs"/>
        </a:defRPr>
      </a:lvl3pPr>
      <a:lvl4pPr marL="1758009" algn="l" defTabSz="586003" rtl="0" eaLnBrk="1" latinLnBrk="0" hangingPunct="1">
        <a:defRPr sz="2400" kern="1200">
          <a:solidFill>
            <a:schemeClr val="tx1"/>
          </a:solidFill>
          <a:latin typeface="+mn-lt"/>
          <a:ea typeface="+mn-ea"/>
          <a:cs typeface="+mn-cs"/>
        </a:defRPr>
      </a:lvl4pPr>
      <a:lvl5pPr marL="2344013" algn="l" defTabSz="586003" rtl="0" eaLnBrk="1" latinLnBrk="0" hangingPunct="1">
        <a:defRPr sz="2400" kern="1200">
          <a:solidFill>
            <a:schemeClr val="tx1"/>
          </a:solidFill>
          <a:latin typeface="+mn-lt"/>
          <a:ea typeface="+mn-ea"/>
          <a:cs typeface="+mn-cs"/>
        </a:defRPr>
      </a:lvl5pPr>
      <a:lvl6pPr marL="2930017" algn="l" defTabSz="586003" rtl="0" eaLnBrk="1" latinLnBrk="0" hangingPunct="1">
        <a:defRPr sz="2400" kern="1200">
          <a:solidFill>
            <a:schemeClr val="tx1"/>
          </a:solidFill>
          <a:latin typeface="+mn-lt"/>
          <a:ea typeface="+mn-ea"/>
          <a:cs typeface="+mn-cs"/>
        </a:defRPr>
      </a:lvl6pPr>
      <a:lvl7pPr marL="3516021" algn="l" defTabSz="586003" rtl="0" eaLnBrk="1" latinLnBrk="0" hangingPunct="1">
        <a:defRPr sz="2400" kern="1200">
          <a:solidFill>
            <a:schemeClr val="tx1"/>
          </a:solidFill>
          <a:latin typeface="+mn-lt"/>
          <a:ea typeface="+mn-ea"/>
          <a:cs typeface="+mn-cs"/>
        </a:defRPr>
      </a:lvl7pPr>
      <a:lvl8pPr marL="4102023" algn="l" defTabSz="586003" rtl="0" eaLnBrk="1" latinLnBrk="0" hangingPunct="1">
        <a:defRPr sz="2400" kern="1200">
          <a:solidFill>
            <a:schemeClr val="tx1"/>
          </a:solidFill>
          <a:latin typeface="+mn-lt"/>
          <a:ea typeface="+mn-ea"/>
          <a:cs typeface="+mn-cs"/>
        </a:defRPr>
      </a:lvl8pPr>
      <a:lvl9pPr marL="4688028" algn="l" defTabSz="586003"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2.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tiff"/><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7.tiff"/><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tiff"/><Relationship Id="rId4" Type="http://schemas.openxmlformats.org/officeDocument/2006/relationships/image" Target="../media/image8.tiff"/></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28.xml"/><Relationship Id="rId5" Type="http://schemas.openxmlformats.org/officeDocument/2006/relationships/image" Target="../media/image12.tiff"/><Relationship Id="rId4" Type="http://schemas.openxmlformats.org/officeDocument/2006/relationships/image" Target="../media/image11.tiff"/></Relationships>
</file>

<file path=ppt/slides/_rels/slide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28.xml"/><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tiff"/><Relationship Id="rId4" Type="http://schemas.openxmlformats.org/officeDocument/2006/relationships/image" Target="../media/image8.tif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@housecor	reactjsconsulting.com</a:t>
            </a:r>
          </a:p>
        </p:txBody>
      </p:sp>
      <p:sp>
        <p:nvSpPr>
          <p:cNvPr id="3" name="Text Placeholder 2"/>
          <p:cNvSpPr>
            <a:spLocks noGrp="1"/>
          </p:cNvSpPr>
          <p:nvPr>
            <p:ph type="body" sz="quarter" idx="14"/>
          </p:nvPr>
        </p:nvSpPr>
        <p:spPr/>
        <p:txBody>
          <a:bodyPr/>
          <a:lstStyle/>
          <a:p>
            <a:endParaRPr lang="en-US" dirty="0"/>
          </a:p>
        </p:txBody>
      </p:sp>
      <p:sp>
        <p:nvSpPr>
          <p:cNvPr id="4" name="Text Placeholder 3"/>
          <p:cNvSpPr>
            <a:spLocks noGrp="1"/>
          </p:cNvSpPr>
          <p:nvPr>
            <p:ph type="body" sz="quarter" idx="10"/>
          </p:nvPr>
        </p:nvSpPr>
        <p:spPr/>
        <p:txBody>
          <a:bodyPr/>
          <a:lstStyle/>
          <a:p>
            <a:r>
              <a:rPr lang="en-US" dirty="0"/>
              <a:t>Cory House</a:t>
            </a:r>
          </a:p>
        </p:txBody>
      </p:sp>
      <p:pic>
        <p:nvPicPr>
          <p:cNvPr id="8" name="Picture Placeholder 7"/>
          <p:cNvPicPr>
            <a:picLocks noGrp="1" noChangeAspect="1"/>
          </p:cNvPicPr>
          <p:nvPr>
            <p:ph type="pic" sz="quarter" idx="15"/>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a:xfrm rot="597053">
            <a:off x="963976" y="4623383"/>
            <a:ext cx="1627632" cy="1627632"/>
          </a:xfrm>
        </p:spPr>
      </p:pic>
      <p:sp>
        <p:nvSpPr>
          <p:cNvPr id="6" name="Text Placeholder 5"/>
          <p:cNvSpPr>
            <a:spLocks noGrp="1"/>
          </p:cNvSpPr>
          <p:nvPr>
            <p:ph type="body" sz="quarter" idx="13"/>
          </p:nvPr>
        </p:nvSpPr>
        <p:spPr/>
        <p:txBody>
          <a:bodyPr/>
          <a:lstStyle/>
          <a:p>
            <a:endParaRPr lang="en-US" dirty="0"/>
          </a:p>
        </p:txBody>
      </p:sp>
      <p:sp>
        <p:nvSpPr>
          <p:cNvPr id="7" name="Title 6"/>
          <p:cNvSpPr>
            <a:spLocks noGrp="1"/>
          </p:cNvSpPr>
          <p:nvPr>
            <p:ph type="title"/>
          </p:nvPr>
        </p:nvSpPr>
        <p:spPr/>
        <p:txBody>
          <a:bodyPr/>
          <a:lstStyle/>
          <a:p>
            <a:r>
              <a:rPr lang="en-US" dirty="0"/>
              <a:t>Development Webserver</a:t>
            </a:r>
          </a:p>
        </p:txBody>
      </p:sp>
    </p:spTree>
    <p:extLst>
      <p:ext uri="{BB962C8B-B14F-4D97-AF65-F5344CB8AC3E}">
        <p14:creationId xmlns:p14="http://schemas.microsoft.com/office/powerpoint/2010/main" val="14412187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Sharing Work-in-progress</a:t>
            </a:r>
          </a:p>
        </p:txBody>
      </p:sp>
    </p:spTree>
    <p:extLst>
      <p:ext uri="{BB962C8B-B14F-4D97-AF65-F5344CB8AC3E}">
        <p14:creationId xmlns:p14="http://schemas.microsoft.com/office/powerpoint/2010/main" val="7525756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Uh, why wouldn’t I just put my work on AWS, Azure, </a:t>
            </a:r>
            <a:r>
              <a:rPr lang="en-US" dirty="0" err="1"/>
              <a:t>etc</a:t>
            </a:r>
            <a:r>
              <a:rPr lang="en-US" dirty="0"/>
              <a:t>?</a:t>
            </a:r>
          </a:p>
        </p:txBody>
      </p:sp>
      <p:sp>
        <p:nvSpPr>
          <p:cNvPr id="3" name="Text Placeholder 2"/>
          <p:cNvSpPr>
            <a:spLocks noGrp="1"/>
          </p:cNvSpPr>
          <p:nvPr>
            <p:ph type="body" sz="quarter" idx="10"/>
          </p:nvPr>
        </p:nvSpPr>
        <p:spPr/>
        <p:txBody>
          <a:bodyPr/>
          <a:lstStyle/>
          <a:p>
            <a:r>
              <a:rPr lang="en-US" dirty="0"/>
              <a:t>- You, my curious viewer</a:t>
            </a:r>
          </a:p>
        </p:txBody>
      </p:sp>
    </p:spTree>
    <p:extLst>
      <p:ext uri="{BB962C8B-B14F-4D97-AF65-F5344CB8AC3E}">
        <p14:creationId xmlns:p14="http://schemas.microsoft.com/office/powerpoint/2010/main" val="457573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8"/>
          <p:cNvPicPr>
            <a:picLocks noGrp="1" noChangeAspect="1"/>
          </p:cNvPicPr>
          <p:nvPr>
            <p:ph sz="quarter" idx="20"/>
          </p:nvPr>
        </p:nvPicPr>
        <p:blipFill>
          <a:blip r:embed="rId3"/>
          <a:stretch>
            <a:fillRect/>
          </a:stretch>
        </p:blipFill>
        <p:spPr>
          <a:xfrm>
            <a:off x="3608613" y="2047306"/>
            <a:ext cx="2365149" cy="2365149"/>
          </a:xfrm>
          <a:prstGeom prst="rect">
            <a:avLst/>
          </a:prstGeom>
        </p:spPr>
      </p:pic>
      <p:sp>
        <p:nvSpPr>
          <p:cNvPr id="5" name="Text Placeholder 4"/>
          <p:cNvSpPr>
            <a:spLocks noGrp="1"/>
          </p:cNvSpPr>
          <p:nvPr>
            <p:ph type="body" sz="quarter" idx="15"/>
          </p:nvPr>
        </p:nvSpPr>
        <p:spPr/>
        <p:txBody>
          <a:bodyPr/>
          <a:lstStyle/>
          <a:p>
            <a:r>
              <a:rPr lang="en-US" dirty="0" err="1"/>
              <a:t>localtunnel</a:t>
            </a:r>
            <a:endParaRPr lang="en-US" dirty="0"/>
          </a:p>
        </p:txBody>
      </p:sp>
      <p:sp>
        <p:nvSpPr>
          <p:cNvPr id="6" name="Title 5"/>
          <p:cNvSpPr>
            <a:spLocks noGrp="1"/>
          </p:cNvSpPr>
          <p:nvPr>
            <p:ph type="title"/>
          </p:nvPr>
        </p:nvSpPr>
        <p:spPr/>
        <p:txBody>
          <a:bodyPr/>
          <a:lstStyle/>
          <a:p>
            <a:r>
              <a:rPr lang="en-US" dirty="0"/>
              <a:t>Sharing Work-in-progress</a:t>
            </a:r>
          </a:p>
        </p:txBody>
      </p:sp>
      <p:pic>
        <p:nvPicPr>
          <p:cNvPr id="10" name="Content Placeholder 9"/>
          <p:cNvPicPr>
            <a:picLocks noGrp="1" noChangeAspect="1"/>
          </p:cNvPicPr>
          <p:nvPr>
            <p:ph sz="quarter" idx="23"/>
          </p:nvPr>
        </p:nvPicPr>
        <p:blipFill>
          <a:blip r:embed="rId4">
            <a:extLst>
              <a:ext uri="{28A0092B-C50C-407E-A947-70E740481C1C}">
                <a14:useLocalDpi xmlns:a14="http://schemas.microsoft.com/office/drawing/2010/main" val="0"/>
              </a:ext>
            </a:extLst>
          </a:blip>
          <a:stretch>
            <a:fillRect/>
          </a:stretch>
        </p:blipFill>
        <p:spPr>
          <a:xfrm>
            <a:off x="6970713" y="2527403"/>
            <a:ext cx="1015432" cy="1244723"/>
          </a:xfrm>
        </p:spPr>
      </p:pic>
      <p:pic>
        <p:nvPicPr>
          <p:cNvPr id="16" name="Content Placeholder 15"/>
          <p:cNvPicPr>
            <a:picLocks noGrp="1" noChangeAspect="1"/>
          </p:cNvPicPr>
          <p:nvPr>
            <p:ph sz="quarter" idx="24"/>
          </p:nvPr>
        </p:nvPicPr>
        <p:blipFill>
          <a:blip r:embed="rId5"/>
          <a:stretch>
            <a:fillRect/>
          </a:stretch>
        </p:blipFill>
        <p:spPr>
          <a:xfrm>
            <a:off x="9650186" y="2678112"/>
            <a:ext cx="1094014" cy="1094014"/>
          </a:xfrm>
          <a:prstGeom prst="rect">
            <a:avLst/>
          </a:prstGeom>
        </p:spPr>
      </p:pic>
      <p:sp>
        <p:nvSpPr>
          <p:cNvPr id="7" name="Text Placeholder 6"/>
          <p:cNvSpPr>
            <a:spLocks noGrp="1"/>
          </p:cNvSpPr>
          <p:nvPr>
            <p:ph type="body" sz="quarter" idx="25"/>
          </p:nvPr>
        </p:nvSpPr>
        <p:spPr/>
        <p:txBody>
          <a:bodyPr/>
          <a:lstStyle/>
          <a:p>
            <a:r>
              <a:rPr lang="en-US" dirty="0" err="1"/>
              <a:t>ngrok</a:t>
            </a:r>
            <a:endParaRPr lang="en-US" dirty="0"/>
          </a:p>
        </p:txBody>
      </p:sp>
      <p:sp>
        <p:nvSpPr>
          <p:cNvPr id="8" name="Text Placeholder 7"/>
          <p:cNvSpPr>
            <a:spLocks noGrp="1"/>
          </p:cNvSpPr>
          <p:nvPr>
            <p:ph type="body" sz="quarter" idx="26"/>
          </p:nvPr>
        </p:nvSpPr>
        <p:spPr/>
        <p:txBody>
          <a:bodyPr/>
          <a:lstStyle/>
          <a:p>
            <a:r>
              <a:rPr lang="en-US" dirty="0"/>
              <a:t>Surge</a:t>
            </a:r>
          </a:p>
        </p:txBody>
      </p:sp>
      <p:sp>
        <p:nvSpPr>
          <p:cNvPr id="3" name="Text Placeholder 2"/>
          <p:cNvSpPr>
            <a:spLocks noGrp="1"/>
          </p:cNvSpPr>
          <p:nvPr>
            <p:ph type="body" sz="quarter" idx="27"/>
          </p:nvPr>
        </p:nvSpPr>
        <p:spPr/>
        <p:txBody>
          <a:bodyPr/>
          <a:lstStyle/>
          <a:p>
            <a:r>
              <a:rPr lang="en-US" dirty="0" err="1"/>
              <a:t>Vercel</a:t>
            </a:r>
            <a:endParaRPr lang="en-US" dirty="0"/>
          </a:p>
        </p:txBody>
      </p:sp>
      <p:pic>
        <p:nvPicPr>
          <p:cNvPr id="15" name="Content Placeholder 10"/>
          <p:cNvPicPr>
            <a:picLocks noGrp="1" noChangeAspect="1"/>
          </p:cNvPicPr>
          <p:nvPr>
            <p:ph sz="quarter" idx="12"/>
          </p:nvPr>
        </p:nvPicPr>
        <p:blipFill>
          <a:blip r:embed="rId6">
            <a:extLst>
              <a:ext uri="{28A0092B-C50C-407E-A947-70E740481C1C}">
                <a14:useLocalDpi xmlns:a14="http://schemas.microsoft.com/office/drawing/2010/main" val="0"/>
              </a:ext>
            </a:extLst>
          </a:blip>
          <a:stretch>
            <a:fillRect/>
          </a:stretch>
        </p:blipFill>
        <p:spPr>
          <a:xfrm>
            <a:off x="695325" y="2864247"/>
            <a:ext cx="2503488" cy="592931"/>
          </a:xfrm>
        </p:spPr>
      </p:pic>
    </p:spTree>
    <p:extLst>
      <p:ext uri="{BB962C8B-B14F-4D97-AF65-F5344CB8AC3E}">
        <p14:creationId xmlns:p14="http://schemas.microsoft.com/office/powerpoint/2010/main" val="2136791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Easily share work on your local machine</a:t>
            </a:r>
          </a:p>
          <a:p>
            <a:endParaRPr lang="en-US" dirty="0"/>
          </a:p>
          <a:p>
            <a:r>
              <a:rPr lang="en-US" dirty="0"/>
              <a:t>Setup:</a:t>
            </a:r>
          </a:p>
          <a:p>
            <a:r>
              <a:rPr lang="en-US" dirty="0"/>
              <a:t>1. </a:t>
            </a:r>
            <a:r>
              <a:rPr lang="en-US" dirty="0" err="1"/>
              <a:t>npm</a:t>
            </a:r>
            <a:r>
              <a:rPr lang="en-US" dirty="0"/>
              <a:t> install </a:t>
            </a:r>
            <a:r>
              <a:rPr lang="en-US" dirty="0" err="1"/>
              <a:t>localtunnel</a:t>
            </a:r>
            <a:r>
              <a:rPr lang="en-US" dirty="0"/>
              <a:t> -g</a:t>
            </a:r>
          </a:p>
          <a:p>
            <a:r>
              <a:rPr lang="en-US" dirty="0"/>
              <a:t>2. Start your app</a:t>
            </a:r>
          </a:p>
          <a:p>
            <a:r>
              <a:rPr lang="en-US" dirty="0"/>
              <a:t>3. </a:t>
            </a:r>
            <a:r>
              <a:rPr lang="en-US" dirty="0" err="1"/>
              <a:t>lt</a:t>
            </a:r>
            <a:r>
              <a:rPr lang="en-US" dirty="0"/>
              <a:t> --port 3000</a:t>
            </a:r>
          </a:p>
        </p:txBody>
      </p:sp>
      <p:sp>
        <p:nvSpPr>
          <p:cNvPr id="4" name="Title 3"/>
          <p:cNvSpPr>
            <a:spLocks noGrp="1"/>
          </p:cNvSpPr>
          <p:nvPr>
            <p:ph type="title"/>
          </p:nvPr>
        </p:nvSpPr>
        <p:spPr/>
        <p:txBody>
          <a:bodyPr/>
          <a:lstStyle/>
          <a:p>
            <a:r>
              <a:rPr lang="en-US" dirty="0" err="1"/>
              <a:t>localtunnel</a:t>
            </a:r>
            <a:endParaRPr lang="en-US" dirty="0"/>
          </a:p>
        </p:txBody>
      </p:sp>
      <p:pic>
        <p:nvPicPr>
          <p:cNvPr id="5" name="Content Placeholder 10"/>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556419" y="3236119"/>
            <a:ext cx="3378200" cy="800100"/>
          </a:xfrm>
        </p:spPr>
      </p:pic>
    </p:spTree>
    <p:extLst>
      <p:ext uri="{BB962C8B-B14F-4D97-AF65-F5344CB8AC3E}">
        <p14:creationId xmlns:p14="http://schemas.microsoft.com/office/powerpoint/2010/main" val="16484907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900" y="127000"/>
            <a:ext cx="12009454" cy="6731000"/>
          </a:xfrm>
          <a:prstGeom prst="rect">
            <a:avLst/>
          </a:prstGeom>
        </p:spPr>
      </p:pic>
    </p:spTree>
    <p:extLst>
      <p:ext uri="{BB962C8B-B14F-4D97-AF65-F5344CB8AC3E}">
        <p14:creationId xmlns:p14="http://schemas.microsoft.com/office/powerpoint/2010/main" val="7149613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Secure tunnel to your local machine</a:t>
            </a:r>
          </a:p>
          <a:p>
            <a:endParaRPr lang="en-US" dirty="0"/>
          </a:p>
          <a:p>
            <a:r>
              <a:rPr lang="en-US" dirty="0"/>
              <a:t>1. Sign up</a:t>
            </a:r>
          </a:p>
          <a:p>
            <a:r>
              <a:rPr lang="en-US" dirty="0"/>
              <a:t>2. Install </a:t>
            </a:r>
            <a:r>
              <a:rPr lang="en-US" dirty="0" err="1"/>
              <a:t>ngrok</a:t>
            </a:r>
            <a:endParaRPr lang="en-US" dirty="0"/>
          </a:p>
          <a:p>
            <a:r>
              <a:rPr lang="en-US" dirty="0"/>
              <a:t>3. Install </a:t>
            </a:r>
            <a:r>
              <a:rPr lang="en-US" dirty="0" err="1"/>
              <a:t>authtoken</a:t>
            </a:r>
            <a:endParaRPr lang="en-US" dirty="0"/>
          </a:p>
          <a:p>
            <a:r>
              <a:rPr lang="en-US" dirty="0"/>
              <a:t>4. Start your app</a:t>
            </a:r>
          </a:p>
          <a:p>
            <a:r>
              <a:rPr lang="en-US" dirty="0"/>
              <a:t>5. ./</a:t>
            </a:r>
            <a:r>
              <a:rPr lang="en-US" dirty="0" err="1"/>
              <a:t>ngrok</a:t>
            </a:r>
            <a:r>
              <a:rPr lang="en-US" dirty="0"/>
              <a:t> http 80</a:t>
            </a:r>
          </a:p>
        </p:txBody>
      </p:sp>
      <p:sp>
        <p:nvSpPr>
          <p:cNvPr id="4" name="Title 3"/>
          <p:cNvSpPr>
            <a:spLocks noGrp="1"/>
          </p:cNvSpPr>
          <p:nvPr>
            <p:ph type="title"/>
          </p:nvPr>
        </p:nvSpPr>
        <p:spPr/>
        <p:txBody>
          <a:bodyPr/>
          <a:lstStyle/>
          <a:p>
            <a:r>
              <a:rPr lang="en-US" dirty="0" err="1"/>
              <a:t>ngrok</a:t>
            </a:r>
            <a:endParaRPr lang="en-US" dirty="0"/>
          </a:p>
        </p:txBody>
      </p:sp>
      <p:pic>
        <p:nvPicPr>
          <p:cNvPr id="6" name="Content Placeholder 8"/>
          <p:cNvPicPr>
            <a:picLocks noGrp="1" noChangeAspect="1"/>
          </p:cNvPicPr>
          <p:nvPr>
            <p:ph sz="quarter" idx="14"/>
          </p:nvPr>
        </p:nvPicPr>
        <p:blipFill>
          <a:blip r:embed="rId3"/>
          <a:stretch>
            <a:fillRect/>
          </a:stretch>
        </p:blipFill>
        <p:spPr>
          <a:xfrm>
            <a:off x="422275" y="1812925"/>
            <a:ext cx="3646488" cy="3646488"/>
          </a:xfrm>
          <a:prstGeom prst="rect">
            <a:avLst/>
          </a:prstGeom>
        </p:spPr>
      </p:pic>
    </p:spTree>
    <p:extLst>
      <p:ext uri="{BB962C8B-B14F-4D97-AF65-F5344CB8AC3E}">
        <p14:creationId xmlns:p14="http://schemas.microsoft.com/office/powerpoint/2010/main" val="1376014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546100"/>
            <a:ext cx="9283700" cy="5753100"/>
          </a:xfrm>
          <a:prstGeom prst="rect">
            <a:avLst/>
          </a:prstGeom>
        </p:spPr>
      </p:pic>
    </p:spTree>
    <p:extLst>
      <p:ext uri="{BB962C8B-B14F-4D97-AF65-F5344CB8AC3E}">
        <p14:creationId xmlns:p14="http://schemas.microsoft.com/office/powerpoint/2010/main" val="1175181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Quickly deploy </a:t>
            </a:r>
            <a:r>
              <a:rPr lang="en-US" dirty="0" err="1"/>
              <a:t>Node.js</a:t>
            </a:r>
            <a:r>
              <a:rPr lang="en-US" dirty="0"/>
              <a:t> to the cloud</a:t>
            </a:r>
          </a:p>
          <a:p>
            <a:endParaRPr lang="en-US" dirty="0"/>
          </a:p>
          <a:p>
            <a:r>
              <a:rPr lang="en-US" dirty="0"/>
              <a:t>1. npm install -g </a:t>
            </a:r>
            <a:r>
              <a:rPr lang="en-US" dirty="0" err="1"/>
              <a:t>vercel</a:t>
            </a:r>
            <a:endParaRPr lang="en-US" dirty="0"/>
          </a:p>
          <a:p>
            <a:r>
              <a:rPr lang="en-US" dirty="0"/>
              <a:t>2. Create start script</a:t>
            </a:r>
          </a:p>
          <a:p>
            <a:r>
              <a:rPr lang="en-US" dirty="0"/>
              <a:t>3. </a:t>
            </a:r>
            <a:r>
              <a:rPr lang="en-US" dirty="0" err="1"/>
              <a:t>vercel</a:t>
            </a:r>
            <a:endParaRPr lang="en-US" dirty="0"/>
          </a:p>
        </p:txBody>
      </p:sp>
      <p:sp>
        <p:nvSpPr>
          <p:cNvPr id="4" name="Title 3"/>
          <p:cNvSpPr>
            <a:spLocks noGrp="1"/>
          </p:cNvSpPr>
          <p:nvPr>
            <p:ph type="title"/>
          </p:nvPr>
        </p:nvSpPr>
        <p:spPr/>
        <p:txBody>
          <a:bodyPr/>
          <a:lstStyle/>
          <a:p>
            <a:r>
              <a:rPr lang="en-US" dirty="0" err="1"/>
              <a:t>Vercel</a:t>
            </a:r>
            <a:endParaRPr lang="en-US" dirty="0"/>
          </a:p>
        </p:txBody>
      </p:sp>
      <p:pic>
        <p:nvPicPr>
          <p:cNvPr id="7" name="Content Placeholder 15"/>
          <p:cNvPicPr>
            <a:picLocks noGrp="1" noChangeAspect="1"/>
          </p:cNvPicPr>
          <p:nvPr>
            <p:ph sz="quarter" idx="14"/>
          </p:nvPr>
        </p:nvPicPr>
        <p:blipFill>
          <a:blip r:embed="rId3"/>
          <a:stretch>
            <a:fillRect/>
          </a:stretch>
        </p:blipFill>
        <p:spPr>
          <a:xfrm>
            <a:off x="422275" y="1812925"/>
            <a:ext cx="3646488" cy="3646488"/>
          </a:xfrm>
          <a:prstGeom prst="rect">
            <a:avLst/>
          </a:prstGeom>
        </p:spPr>
      </p:pic>
    </p:spTree>
    <p:extLst>
      <p:ext uri="{BB962C8B-B14F-4D97-AF65-F5344CB8AC3E}">
        <p14:creationId xmlns:p14="http://schemas.microsoft.com/office/powerpoint/2010/main" val="325627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Quickly host static files to public URL</a:t>
            </a:r>
          </a:p>
          <a:p>
            <a:endParaRPr lang="en-US" dirty="0"/>
          </a:p>
          <a:p>
            <a:r>
              <a:rPr lang="en-US" dirty="0"/>
              <a:t>Setup:</a:t>
            </a:r>
          </a:p>
          <a:p>
            <a:r>
              <a:rPr lang="en-US" dirty="0"/>
              <a:t>1. npm install -g surge</a:t>
            </a:r>
          </a:p>
          <a:p>
            <a:r>
              <a:rPr lang="en-US" dirty="0"/>
              <a:t>2. surge</a:t>
            </a:r>
          </a:p>
        </p:txBody>
      </p:sp>
      <p:sp>
        <p:nvSpPr>
          <p:cNvPr id="4" name="Title 3"/>
          <p:cNvSpPr>
            <a:spLocks noGrp="1"/>
          </p:cNvSpPr>
          <p:nvPr>
            <p:ph type="title"/>
          </p:nvPr>
        </p:nvSpPr>
        <p:spPr/>
        <p:txBody>
          <a:bodyPr/>
          <a:lstStyle/>
          <a:p>
            <a:r>
              <a:rPr lang="en-US" dirty="0"/>
              <a:t>Surge</a:t>
            </a:r>
          </a:p>
        </p:txBody>
      </p:sp>
      <p:pic>
        <p:nvPicPr>
          <p:cNvPr id="7" name="Content Placeholder 9"/>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1553644" y="2676489"/>
            <a:ext cx="1432821" cy="1756361"/>
          </a:xfrm>
        </p:spPr>
      </p:pic>
    </p:spTree>
    <p:extLst>
      <p:ext uri="{BB962C8B-B14F-4D97-AF65-F5344CB8AC3E}">
        <p14:creationId xmlns:p14="http://schemas.microsoft.com/office/powerpoint/2010/main" val="415035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8"/>
          <p:cNvPicPr>
            <a:picLocks noGrp="1" noChangeAspect="1"/>
          </p:cNvPicPr>
          <p:nvPr>
            <p:ph sz="quarter" idx="20"/>
          </p:nvPr>
        </p:nvPicPr>
        <p:blipFill>
          <a:blip r:embed="rId3"/>
          <a:stretch>
            <a:fillRect/>
          </a:stretch>
        </p:blipFill>
        <p:spPr>
          <a:xfrm>
            <a:off x="3667693" y="2106386"/>
            <a:ext cx="2306070" cy="2306070"/>
          </a:xfrm>
          <a:prstGeom prst="rect">
            <a:avLst/>
          </a:prstGeom>
        </p:spPr>
      </p:pic>
      <p:sp>
        <p:nvSpPr>
          <p:cNvPr id="5" name="Text Placeholder 4"/>
          <p:cNvSpPr>
            <a:spLocks noGrp="1"/>
          </p:cNvSpPr>
          <p:nvPr>
            <p:ph type="body" sz="quarter" idx="15"/>
          </p:nvPr>
        </p:nvSpPr>
        <p:spPr/>
        <p:txBody>
          <a:bodyPr/>
          <a:lstStyle/>
          <a:p>
            <a:r>
              <a:rPr lang="en-US" dirty="0" err="1"/>
              <a:t>localtunnel</a:t>
            </a:r>
            <a:endParaRPr lang="en-US" dirty="0"/>
          </a:p>
        </p:txBody>
      </p:sp>
      <p:sp>
        <p:nvSpPr>
          <p:cNvPr id="6" name="Title 5"/>
          <p:cNvSpPr>
            <a:spLocks noGrp="1"/>
          </p:cNvSpPr>
          <p:nvPr>
            <p:ph type="title"/>
          </p:nvPr>
        </p:nvSpPr>
        <p:spPr/>
        <p:txBody>
          <a:bodyPr/>
          <a:lstStyle/>
          <a:p>
            <a:r>
              <a:rPr lang="en-US" dirty="0"/>
              <a:t>Sharing Work-in-progress</a:t>
            </a:r>
          </a:p>
        </p:txBody>
      </p:sp>
      <p:sp>
        <p:nvSpPr>
          <p:cNvPr id="7" name="Text Placeholder 6"/>
          <p:cNvSpPr>
            <a:spLocks noGrp="1"/>
          </p:cNvSpPr>
          <p:nvPr>
            <p:ph type="body" sz="quarter" idx="25"/>
          </p:nvPr>
        </p:nvSpPr>
        <p:spPr/>
        <p:txBody>
          <a:bodyPr/>
          <a:lstStyle/>
          <a:p>
            <a:r>
              <a:rPr lang="en-US" dirty="0" err="1"/>
              <a:t>ngrok</a:t>
            </a:r>
            <a:endParaRPr lang="en-US" dirty="0"/>
          </a:p>
        </p:txBody>
      </p:sp>
      <p:sp>
        <p:nvSpPr>
          <p:cNvPr id="8" name="Text Placeholder 7"/>
          <p:cNvSpPr>
            <a:spLocks noGrp="1"/>
          </p:cNvSpPr>
          <p:nvPr>
            <p:ph type="body" sz="quarter" idx="26"/>
          </p:nvPr>
        </p:nvSpPr>
        <p:spPr/>
        <p:txBody>
          <a:bodyPr/>
          <a:lstStyle/>
          <a:p>
            <a:r>
              <a:rPr lang="en-US" dirty="0" err="1"/>
              <a:t>Vercel</a:t>
            </a:r>
            <a:endParaRPr lang="en-US" dirty="0"/>
          </a:p>
        </p:txBody>
      </p:sp>
      <p:sp>
        <p:nvSpPr>
          <p:cNvPr id="4" name="Text Placeholder 3"/>
          <p:cNvSpPr>
            <a:spLocks noGrp="1"/>
          </p:cNvSpPr>
          <p:nvPr>
            <p:ph type="body" sz="quarter" idx="27"/>
          </p:nvPr>
        </p:nvSpPr>
        <p:spPr/>
        <p:txBody>
          <a:bodyPr/>
          <a:lstStyle/>
          <a:p>
            <a:r>
              <a:rPr lang="en-US" dirty="0"/>
              <a:t>Surge</a:t>
            </a:r>
          </a:p>
        </p:txBody>
      </p:sp>
      <p:pic>
        <p:nvPicPr>
          <p:cNvPr id="15" name="Content Placeholder 10"/>
          <p:cNvPicPr>
            <a:picLocks noGrp="1" noChangeAspect="1"/>
          </p:cNvPicPr>
          <p:nvPr>
            <p:ph sz="quarter" idx="12"/>
          </p:nvPr>
        </p:nvPicPr>
        <p:blipFill>
          <a:blip r:embed="rId4">
            <a:extLst>
              <a:ext uri="{28A0092B-C50C-407E-A947-70E740481C1C}">
                <a14:useLocalDpi xmlns:a14="http://schemas.microsoft.com/office/drawing/2010/main" val="0"/>
              </a:ext>
            </a:extLst>
          </a:blip>
          <a:stretch>
            <a:fillRect/>
          </a:stretch>
        </p:blipFill>
        <p:spPr>
          <a:xfrm>
            <a:off x="695325" y="2864247"/>
            <a:ext cx="2503488" cy="592931"/>
          </a:xfrm>
        </p:spPr>
      </p:pic>
      <p:sp>
        <p:nvSpPr>
          <p:cNvPr id="2" name="TextBox 1"/>
          <p:cNvSpPr txBox="1"/>
          <p:nvPr/>
        </p:nvSpPr>
        <p:spPr>
          <a:xfrm>
            <a:off x="946634" y="5445675"/>
            <a:ext cx="2000869" cy="707886"/>
          </a:xfrm>
          <a:prstGeom prst="rect">
            <a:avLst/>
          </a:prstGeom>
          <a:noFill/>
        </p:spPr>
        <p:txBody>
          <a:bodyPr wrap="none" rtlCol="0">
            <a:spAutoFit/>
          </a:bodyPr>
          <a:lstStyle/>
          <a:p>
            <a:pPr algn="ctr"/>
            <a:r>
              <a:rPr lang="en-US" sz="2000" dirty="0">
                <a:solidFill>
                  <a:schemeClr val="accent1"/>
                </a:solidFill>
              </a:rPr>
              <a:t>Easiest setup </a:t>
            </a:r>
          </a:p>
          <a:p>
            <a:pPr algn="ctr"/>
            <a:r>
              <a:rPr lang="en-US" sz="2000" dirty="0">
                <a:solidFill>
                  <a:schemeClr val="accent1"/>
                </a:solidFill>
              </a:rPr>
              <a:t>Ultra-versatile</a:t>
            </a:r>
          </a:p>
        </p:txBody>
      </p:sp>
      <p:sp>
        <p:nvSpPr>
          <p:cNvPr id="11" name="TextBox 10"/>
          <p:cNvSpPr txBox="1"/>
          <p:nvPr/>
        </p:nvSpPr>
        <p:spPr>
          <a:xfrm>
            <a:off x="4015650" y="5445012"/>
            <a:ext cx="1657184" cy="707886"/>
          </a:xfrm>
          <a:prstGeom prst="rect">
            <a:avLst/>
          </a:prstGeom>
          <a:noFill/>
        </p:spPr>
        <p:txBody>
          <a:bodyPr wrap="none" rtlCol="0">
            <a:spAutoFit/>
          </a:bodyPr>
          <a:lstStyle/>
          <a:p>
            <a:pPr algn="ctr"/>
            <a:r>
              <a:rPr lang="en-US" sz="2000" dirty="0">
                <a:solidFill>
                  <a:schemeClr val="accent1"/>
                </a:solidFill>
              </a:rPr>
              <a:t>Easy setup </a:t>
            </a:r>
          </a:p>
          <a:p>
            <a:pPr algn="ctr"/>
            <a:r>
              <a:rPr lang="en-US" sz="2000" dirty="0">
                <a:solidFill>
                  <a:schemeClr val="accent1"/>
                </a:solidFill>
              </a:rPr>
              <a:t>Secure</a:t>
            </a:r>
          </a:p>
        </p:txBody>
      </p:sp>
      <p:sp>
        <p:nvSpPr>
          <p:cNvPr id="12" name="TextBox 11"/>
          <p:cNvSpPr txBox="1"/>
          <p:nvPr/>
        </p:nvSpPr>
        <p:spPr>
          <a:xfrm>
            <a:off x="6474633" y="5445012"/>
            <a:ext cx="2255425" cy="707886"/>
          </a:xfrm>
          <a:prstGeom prst="rect">
            <a:avLst/>
          </a:prstGeom>
          <a:noFill/>
        </p:spPr>
        <p:txBody>
          <a:bodyPr wrap="none" rtlCol="0">
            <a:spAutoFit/>
          </a:bodyPr>
          <a:lstStyle/>
          <a:p>
            <a:pPr algn="ctr"/>
            <a:r>
              <a:rPr lang="en-US" sz="2000" dirty="0">
                <a:solidFill>
                  <a:schemeClr val="accent1"/>
                </a:solidFill>
              </a:rPr>
              <a:t>No firewall hole</a:t>
            </a:r>
          </a:p>
          <a:p>
            <a:pPr algn="ctr"/>
            <a:r>
              <a:rPr lang="en-US" sz="2000" dirty="0">
                <a:solidFill>
                  <a:schemeClr val="accent1"/>
                </a:solidFill>
              </a:rPr>
              <a:t>Hosting persists</a:t>
            </a:r>
          </a:p>
        </p:txBody>
      </p:sp>
      <p:pic>
        <p:nvPicPr>
          <p:cNvPr id="16" name="Content Placeholder 15"/>
          <p:cNvPicPr>
            <a:picLocks noGrp="1" noChangeAspect="1"/>
          </p:cNvPicPr>
          <p:nvPr>
            <p:ph sz="quarter" idx="24"/>
          </p:nvPr>
        </p:nvPicPr>
        <p:blipFill>
          <a:blip r:embed="rId5"/>
          <a:stretch>
            <a:fillRect/>
          </a:stretch>
        </p:blipFill>
        <p:spPr>
          <a:xfrm>
            <a:off x="6758553" y="2539545"/>
            <a:ext cx="1439751" cy="1439751"/>
          </a:xfrm>
          <a:prstGeom prst="rect">
            <a:avLst/>
          </a:prstGeom>
        </p:spPr>
      </p:pic>
      <p:sp>
        <p:nvSpPr>
          <p:cNvPr id="17" name="TextBox 16"/>
          <p:cNvSpPr txBox="1"/>
          <p:nvPr/>
        </p:nvSpPr>
        <p:spPr>
          <a:xfrm>
            <a:off x="9128047" y="5445012"/>
            <a:ext cx="2255425" cy="707886"/>
          </a:xfrm>
          <a:prstGeom prst="rect">
            <a:avLst/>
          </a:prstGeom>
          <a:noFill/>
        </p:spPr>
        <p:txBody>
          <a:bodyPr wrap="none" rtlCol="0">
            <a:spAutoFit/>
          </a:bodyPr>
          <a:lstStyle/>
          <a:p>
            <a:pPr algn="ctr"/>
            <a:r>
              <a:rPr lang="en-US" sz="2000" dirty="0">
                <a:solidFill>
                  <a:schemeClr val="accent1"/>
                </a:solidFill>
              </a:rPr>
              <a:t>No firewall hole</a:t>
            </a:r>
          </a:p>
          <a:p>
            <a:pPr algn="ctr"/>
            <a:r>
              <a:rPr lang="en-US" sz="2000" dirty="0">
                <a:solidFill>
                  <a:schemeClr val="accent1"/>
                </a:solidFill>
              </a:rPr>
              <a:t>Hosting persists</a:t>
            </a:r>
          </a:p>
        </p:txBody>
      </p:sp>
      <p:pic>
        <p:nvPicPr>
          <p:cNvPr id="18" name="Content Placeholder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68492" y="2541415"/>
            <a:ext cx="1174534" cy="1439751"/>
          </a:xfrm>
          <a:prstGeom prst="rect">
            <a:avLst/>
          </a:prstGeom>
        </p:spPr>
      </p:pic>
    </p:spTree>
    <p:extLst>
      <p:ext uri="{BB962C8B-B14F-4D97-AF65-F5344CB8AC3E}">
        <p14:creationId xmlns:p14="http://schemas.microsoft.com/office/powerpoint/2010/main" val="1939075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2"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Review Development webserver options</a:t>
            </a:r>
          </a:p>
          <a:p>
            <a:r>
              <a:rPr lang="en-US" dirty="0"/>
              <a:t>Configure a Dev Webserver</a:t>
            </a:r>
          </a:p>
          <a:p>
            <a:r>
              <a:rPr lang="en-US" dirty="0"/>
              <a:t>Services for sharing your work</a:t>
            </a:r>
          </a:p>
        </p:txBody>
      </p:sp>
      <p:sp>
        <p:nvSpPr>
          <p:cNvPr id="3" name="Text Placeholder 2"/>
          <p:cNvSpPr>
            <a:spLocks noGrp="1"/>
          </p:cNvSpPr>
          <p:nvPr>
            <p:ph type="body" sz="quarter" idx="13"/>
          </p:nvPr>
        </p:nvSpPr>
        <p:spPr/>
        <p:txBody>
          <a:bodyPr/>
          <a:lstStyle/>
          <a:p>
            <a:r>
              <a:rPr lang="en-US" dirty="0"/>
              <a:t>The plan</a:t>
            </a:r>
          </a:p>
        </p:txBody>
      </p:sp>
    </p:spTree>
    <p:extLst>
      <p:ext uri="{BB962C8B-B14F-4D97-AF65-F5344CB8AC3E}">
        <p14:creationId xmlns:p14="http://schemas.microsoft.com/office/powerpoint/2010/main" val="1666665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2"/>
          </p:nvPr>
        </p:nvSpPr>
        <p:spPr/>
        <p:txBody>
          <a:bodyPr/>
          <a:lstStyle/>
          <a:p>
            <a:r>
              <a:rPr lang="en-US" dirty="0"/>
              <a:t>Share Work-in-progress via </a:t>
            </a:r>
            <a:r>
              <a:rPr lang="en-US" dirty="0" err="1"/>
              <a:t>localtunnel</a:t>
            </a:r>
            <a:endParaRPr lang="en-US" dirty="0"/>
          </a:p>
        </p:txBody>
      </p:sp>
    </p:spTree>
    <p:extLst>
      <p:ext uri="{BB962C8B-B14F-4D97-AF65-F5344CB8AC3E}">
        <p14:creationId xmlns:p14="http://schemas.microsoft.com/office/powerpoint/2010/main" val="370949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181599" y="156780"/>
            <a:ext cx="6463307" cy="5990425"/>
          </a:xfrm>
        </p:spPr>
        <p:txBody>
          <a:bodyPr/>
          <a:lstStyle/>
          <a:p>
            <a:endParaRPr lang="en-US" dirty="0">
              <a:solidFill>
                <a:schemeClr val="accent2"/>
              </a:solidFill>
            </a:endParaRPr>
          </a:p>
          <a:p>
            <a:r>
              <a:rPr lang="en-US" dirty="0"/>
              <a:t>Development Webservers</a:t>
            </a:r>
          </a:p>
          <a:p>
            <a:pPr lvl="1"/>
            <a:r>
              <a:rPr lang="en-US" dirty="0"/>
              <a:t>http-server</a:t>
            </a:r>
          </a:p>
          <a:p>
            <a:pPr lvl="1"/>
            <a:r>
              <a:rPr lang="en-US" dirty="0"/>
              <a:t>Express</a:t>
            </a:r>
          </a:p>
          <a:p>
            <a:pPr lvl="1"/>
            <a:r>
              <a:rPr lang="en-US" dirty="0"/>
              <a:t>Webpack dev server</a:t>
            </a:r>
          </a:p>
          <a:p>
            <a:pPr lvl="1"/>
            <a:r>
              <a:rPr lang="en-US" dirty="0" err="1"/>
              <a:t>Browsersync</a:t>
            </a:r>
            <a:endParaRPr lang="en-US" dirty="0"/>
          </a:p>
          <a:p>
            <a:pPr lvl="1"/>
            <a:endParaRPr lang="en-US" dirty="0"/>
          </a:p>
          <a:p>
            <a:r>
              <a:rPr lang="en-US" dirty="0"/>
              <a:t>Ways to share work-in-progress</a:t>
            </a:r>
          </a:p>
          <a:p>
            <a:pPr lvl="1"/>
            <a:r>
              <a:rPr lang="en-US" dirty="0" err="1"/>
              <a:t>localtunnel</a:t>
            </a:r>
            <a:r>
              <a:rPr lang="en-US" dirty="0"/>
              <a:t>, </a:t>
            </a:r>
            <a:r>
              <a:rPr lang="en-US" dirty="0" err="1"/>
              <a:t>ngrok</a:t>
            </a:r>
            <a:r>
              <a:rPr lang="en-US" dirty="0"/>
              <a:t>, </a:t>
            </a:r>
            <a:r>
              <a:rPr lang="en-US" dirty="0" err="1"/>
              <a:t>Vercel</a:t>
            </a:r>
            <a:r>
              <a:rPr lang="en-US" dirty="0"/>
              <a:t>, Surge</a:t>
            </a:r>
          </a:p>
          <a:p>
            <a:endParaRPr lang="en-US" dirty="0">
              <a:solidFill>
                <a:schemeClr val="accent2"/>
              </a:solidFill>
            </a:endParaRPr>
          </a:p>
          <a:p>
            <a:r>
              <a:rPr lang="en-US" dirty="0">
                <a:solidFill>
                  <a:schemeClr val="accent2"/>
                </a:solidFill>
              </a:rPr>
              <a:t>Next up: Automation</a:t>
            </a:r>
          </a:p>
        </p:txBody>
      </p:sp>
      <p:sp>
        <p:nvSpPr>
          <p:cNvPr id="3" name="Text Placeholder 2"/>
          <p:cNvSpPr>
            <a:spLocks noGrp="1"/>
          </p:cNvSpPr>
          <p:nvPr>
            <p:ph type="body" sz="quarter" idx="13"/>
          </p:nvPr>
        </p:nvSpPr>
        <p:spPr/>
        <p:txBody>
          <a:bodyPr/>
          <a:lstStyle/>
          <a:p>
            <a:r>
              <a:rPr lang="en-US" dirty="0"/>
              <a:t>Wrap Up</a:t>
            </a:r>
          </a:p>
        </p:txBody>
      </p:sp>
    </p:spTree>
    <p:extLst>
      <p:ext uri="{BB962C8B-B14F-4D97-AF65-F5344CB8AC3E}">
        <p14:creationId xmlns:p14="http://schemas.microsoft.com/office/powerpoint/2010/main" val="314899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p:txBody>
          <a:bodyPr/>
          <a:lstStyle/>
          <a:p>
            <a:r>
              <a:rPr lang="en-US" dirty="0"/>
              <a:t>http-server</a:t>
            </a:r>
          </a:p>
        </p:txBody>
      </p:sp>
      <p:sp>
        <p:nvSpPr>
          <p:cNvPr id="9" name="Title 8"/>
          <p:cNvSpPr>
            <a:spLocks noGrp="1"/>
          </p:cNvSpPr>
          <p:nvPr>
            <p:ph type="title"/>
          </p:nvPr>
        </p:nvSpPr>
        <p:spPr/>
        <p:txBody>
          <a:bodyPr/>
          <a:lstStyle/>
          <a:p>
            <a:r>
              <a:rPr lang="en-US" dirty="0"/>
              <a:t>Development Webservers</a:t>
            </a:r>
          </a:p>
        </p:txBody>
      </p:sp>
      <p:sp>
        <p:nvSpPr>
          <p:cNvPr id="7" name="Text Placeholder 6"/>
          <p:cNvSpPr>
            <a:spLocks noGrp="1"/>
          </p:cNvSpPr>
          <p:nvPr>
            <p:ph type="body" sz="quarter" idx="25"/>
          </p:nvPr>
        </p:nvSpPr>
        <p:spPr/>
        <p:txBody>
          <a:bodyPr/>
          <a:lstStyle/>
          <a:p>
            <a:r>
              <a:rPr lang="en-US" dirty="0"/>
              <a:t>Express</a:t>
            </a:r>
          </a:p>
        </p:txBody>
      </p:sp>
      <p:sp>
        <p:nvSpPr>
          <p:cNvPr id="14" name="Text Placeholder 13"/>
          <p:cNvSpPr>
            <a:spLocks noGrp="1"/>
          </p:cNvSpPr>
          <p:nvPr>
            <p:ph type="body" sz="quarter" idx="26"/>
          </p:nvPr>
        </p:nvSpPr>
        <p:spPr/>
        <p:txBody>
          <a:bodyPr/>
          <a:lstStyle/>
          <a:p>
            <a:r>
              <a:rPr lang="en-US" dirty="0"/>
              <a:t>Webpack </a:t>
            </a:r>
            <a:br>
              <a:rPr lang="en-US" dirty="0"/>
            </a:br>
            <a:r>
              <a:rPr lang="en-US" dirty="0"/>
              <a:t>dev server</a:t>
            </a:r>
          </a:p>
        </p:txBody>
      </p:sp>
      <p:sp>
        <p:nvSpPr>
          <p:cNvPr id="15" name="Text Placeholder 14"/>
          <p:cNvSpPr>
            <a:spLocks noGrp="1"/>
          </p:cNvSpPr>
          <p:nvPr>
            <p:ph type="body" sz="quarter" idx="27"/>
          </p:nvPr>
        </p:nvSpPr>
        <p:spPr/>
        <p:txBody>
          <a:bodyPr/>
          <a:lstStyle/>
          <a:p>
            <a:r>
              <a:rPr lang="en-US" dirty="0" err="1"/>
              <a:t>Browsersync</a:t>
            </a:r>
            <a:endParaRPr lang="en-US" dirty="0"/>
          </a:p>
        </p:txBody>
      </p:sp>
      <p:pic>
        <p:nvPicPr>
          <p:cNvPr id="19" name="Content Placeholder 18"/>
          <p:cNvPicPr>
            <a:picLocks noGrp="1" noChangeAspect="1"/>
          </p:cNvPicPr>
          <p:nvPr>
            <p:ph sz="quarter" idx="12"/>
          </p:nvPr>
        </p:nvPicPr>
        <p:blipFill>
          <a:blip r:embed="rId3"/>
          <a:stretch>
            <a:fillRect/>
          </a:stretch>
        </p:blipFill>
        <p:spPr>
          <a:xfrm>
            <a:off x="695325" y="2067792"/>
            <a:ext cx="2503488" cy="2185841"/>
          </a:xfrm>
          <a:prstGeom prst="rect">
            <a:avLst/>
          </a:prstGeom>
        </p:spPr>
      </p:pic>
      <p:pic>
        <p:nvPicPr>
          <p:cNvPr id="22" name="Content Placeholder 19">
            <a:extLst>
              <a:ext uri="{FF2B5EF4-FFF2-40B4-BE49-F238E27FC236}">
                <a16:creationId xmlns:a16="http://schemas.microsoft.com/office/drawing/2014/main" id="{023E74A2-A4F3-9444-B9C7-9AF0F0661AFD}"/>
              </a:ext>
            </a:extLst>
          </p:cNvPr>
          <p:cNvPicPr>
            <a:picLocks noGrp="1" noChangeAspect="1"/>
          </p:cNvPicPr>
          <p:nvPr>
            <p:ph sz="quarter" idx="24"/>
          </p:nvPr>
        </p:nvPicPr>
        <p:blipFill>
          <a:blip r:embed="rId4"/>
          <a:stretch>
            <a:fillRect/>
          </a:stretch>
        </p:blipFill>
        <p:spPr>
          <a:xfrm>
            <a:off x="8982075" y="1934003"/>
            <a:ext cx="2503488" cy="2453418"/>
          </a:xfrm>
          <a:prstGeom prst="rect">
            <a:avLst/>
          </a:prstGeom>
        </p:spPr>
      </p:pic>
      <p:pic>
        <p:nvPicPr>
          <p:cNvPr id="28" name="Content Placeholder 20">
            <a:extLst>
              <a:ext uri="{FF2B5EF4-FFF2-40B4-BE49-F238E27FC236}">
                <a16:creationId xmlns:a16="http://schemas.microsoft.com/office/drawing/2014/main" id="{EDBA67A3-22A8-0247-AFC2-BDADFB48AABC}"/>
              </a:ext>
            </a:extLst>
          </p:cNvPr>
          <p:cNvPicPr>
            <a:picLocks noGrp="1" noChangeAspect="1"/>
          </p:cNvPicPr>
          <p:nvPr>
            <p:ph sz="quarter" idx="20"/>
          </p:nvPr>
        </p:nvPicPr>
        <p:blipFill>
          <a:blip r:embed="rId5"/>
          <a:stretch>
            <a:fillRect/>
          </a:stretch>
        </p:blipFill>
        <p:spPr>
          <a:xfrm>
            <a:off x="3470275" y="2783031"/>
            <a:ext cx="2503488" cy="755362"/>
          </a:xfrm>
          <a:prstGeom prst="rect">
            <a:avLst/>
          </a:prstGeom>
        </p:spPr>
      </p:pic>
      <p:pic>
        <p:nvPicPr>
          <p:cNvPr id="1030" name="Picture 6" descr="Image result for webpack logo">
            <a:extLst>
              <a:ext uri="{FF2B5EF4-FFF2-40B4-BE49-F238E27FC236}">
                <a16:creationId xmlns:a16="http://schemas.microsoft.com/office/drawing/2014/main" id="{32EA69D2-C71B-094E-BF70-51669D12EBEB}"/>
              </a:ext>
            </a:extLst>
          </p:cNvPr>
          <p:cNvPicPr>
            <a:picLocks noGrp="1" noChangeAspect="1" noChangeArrowheads="1"/>
          </p:cNvPicPr>
          <p:nvPr>
            <p:ph sz="quarter" idx="23"/>
          </p:nvPr>
        </p:nvPicPr>
        <p:blipFill>
          <a:blip r:embed="rId6">
            <a:extLst>
              <a:ext uri="{28A0092B-C50C-407E-A947-70E740481C1C}">
                <a14:useLocalDpi xmlns:a14="http://schemas.microsoft.com/office/drawing/2010/main" val="0"/>
              </a:ext>
            </a:extLst>
          </a:blip>
          <a:srcRect/>
          <a:stretch>
            <a:fillRect/>
          </a:stretch>
        </p:blipFill>
        <p:spPr bwMode="auto">
          <a:xfrm>
            <a:off x="6245225" y="1908968"/>
            <a:ext cx="2503488" cy="2503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5235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Ultra-simple</a:t>
            </a:r>
          </a:p>
          <a:p>
            <a:r>
              <a:rPr lang="en-US" dirty="0"/>
              <a:t>Single command serves current directory</a:t>
            </a:r>
          </a:p>
        </p:txBody>
      </p:sp>
      <p:sp>
        <p:nvSpPr>
          <p:cNvPr id="4" name="Title 3"/>
          <p:cNvSpPr>
            <a:spLocks noGrp="1"/>
          </p:cNvSpPr>
          <p:nvPr>
            <p:ph type="title"/>
          </p:nvPr>
        </p:nvSpPr>
        <p:spPr/>
        <p:txBody>
          <a:bodyPr/>
          <a:lstStyle/>
          <a:p>
            <a:r>
              <a:rPr lang="en-US" dirty="0"/>
              <a:t>http-server</a:t>
            </a:r>
          </a:p>
        </p:txBody>
      </p:sp>
      <p:pic>
        <p:nvPicPr>
          <p:cNvPr id="5" name="Content Placeholder 18"/>
          <p:cNvPicPr>
            <a:picLocks noGrp="1" noChangeAspect="1"/>
          </p:cNvPicPr>
          <p:nvPr>
            <p:ph sz="quarter" idx="14"/>
          </p:nvPr>
        </p:nvPicPr>
        <p:blipFill>
          <a:blip r:embed="rId3"/>
          <a:stretch>
            <a:fillRect/>
          </a:stretch>
        </p:blipFill>
        <p:spPr>
          <a:xfrm>
            <a:off x="358775" y="1990588"/>
            <a:ext cx="3773488" cy="3291162"/>
          </a:xfrm>
          <a:prstGeom prst="rect">
            <a:avLst/>
          </a:prstGeom>
        </p:spPr>
      </p:pic>
    </p:spTree>
    <p:extLst>
      <p:ext uri="{BB962C8B-B14F-4D97-AF65-F5344CB8AC3E}">
        <p14:creationId xmlns:p14="http://schemas.microsoft.com/office/powerpoint/2010/main" val="57312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Comprehensive</a:t>
            </a:r>
          </a:p>
          <a:p>
            <a:r>
              <a:rPr lang="en-US" dirty="0"/>
              <a:t>Highly configurable</a:t>
            </a:r>
          </a:p>
          <a:p>
            <a:r>
              <a:rPr lang="en-US" dirty="0"/>
              <a:t>Production grade </a:t>
            </a:r>
          </a:p>
          <a:p>
            <a:r>
              <a:rPr lang="en-US" dirty="0"/>
              <a:t>Can run it everywhere</a:t>
            </a:r>
          </a:p>
        </p:txBody>
      </p:sp>
      <p:sp>
        <p:nvSpPr>
          <p:cNvPr id="4" name="Title 3"/>
          <p:cNvSpPr>
            <a:spLocks noGrp="1"/>
          </p:cNvSpPr>
          <p:nvPr>
            <p:ph type="title"/>
          </p:nvPr>
        </p:nvSpPr>
        <p:spPr/>
        <p:txBody>
          <a:bodyPr/>
          <a:lstStyle/>
          <a:p>
            <a:r>
              <a:rPr lang="en-US" dirty="0"/>
              <a:t>Express</a:t>
            </a:r>
          </a:p>
        </p:txBody>
      </p:sp>
      <p:pic>
        <p:nvPicPr>
          <p:cNvPr id="5" name="Content Placeholder 20"/>
          <p:cNvPicPr>
            <a:picLocks noGrp="1" noChangeAspect="1"/>
          </p:cNvPicPr>
          <p:nvPr>
            <p:ph sz="quarter" idx="14"/>
          </p:nvPr>
        </p:nvPicPr>
        <p:blipFill>
          <a:blip r:embed="rId3"/>
          <a:stretch>
            <a:fillRect/>
          </a:stretch>
        </p:blipFill>
        <p:spPr>
          <a:xfrm>
            <a:off x="358775" y="3064060"/>
            <a:ext cx="3773488" cy="1144218"/>
          </a:xfrm>
          <a:prstGeom prst="rect">
            <a:avLst/>
          </a:prstGeom>
        </p:spPr>
      </p:pic>
      <p:pic>
        <p:nvPicPr>
          <p:cNvPr id="3" name="Picture 2"/>
          <p:cNvPicPr>
            <a:picLocks noChangeAspect="1"/>
          </p:cNvPicPr>
          <p:nvPr/>
        </p:nvPicPr>
        <p:blipFill>
          <a:blip r:embed="rId4"/>
          <a:stretch>
            <a:fillRect/>
          </a:stretch>
        </p:blipFill>
        <p:spPr>
          <a:xfrm>
            <a:off x="-247650" y="4208278"/>
            <a:ext cx="3049929" cy="2362200"/>
          </a:xfrm>
          <a:prstGeom prst="rect">
            <a:avLst/>
          </a:prstGeom>
        </p:spPr>
      </p:pic>
      <p:pic>
        <p:nvPicPr>
          <p:cNvPr id="6" name="Picture 5"/>
          <p:cNvPicPr>
            <a:picLocks noChangeAspect="1"/>
          </p:cNvPicPr>
          <p:nvPr/>
        </p:nvPicPr>
        <p:blipFill>
          <a:blip r:embed="rId5"/>
          <a:stretch>
            <a:fillRect/>
          </a:stretch>
        </p:blipFill>
        <p:spPr>
          <a:xfrm>
            <a:off x="2245519" y="4483572"/>
            <a:ext cx="1750541" cy="1217982"/>
          </a:xfrm>
          <a:prstGeom prst="rect">
            <a:avLst/>
          </a:prstGeom>
        </p:spPr>
      </p:pic>
      <p:grpSp>
        <p:nvGrpSpPr>
          <p:cNvPr id="7" name="Group 6"/>
          <p:cNvGrpSpPr/>
          <p:nvPr/>
        </p:nvGrpSpPr>
        <p:grpSpPr>
          <a:xfrm>
            <a:off x="742141" y="5701554"/>
            <a:ext cx="2767937" cy="945329"/>
            <a:chOff x="742141" y="5701554"/>
            <a:chExt cx="2767937" cy="945329"/>
          </a:xfrm>
        </p:grpSpPr>
        <p:sp>
          <p:nvSpPr>
            <p:cNvPr id="8" name="Right Brace 7"/>
            <p:cNvSpPr/>
            <p:nvPr/>
          </p:nvSpPr>
          <p:spPr>
            <a:xfrm rot="5400000">
              <a:off x="1874382" y="4958604"/>
              <a:ext cx="503457" cy="1989357"/>
            </a:xfrm>
            <a:prstGeom prst="rightBrac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nvSpPr>
          <p:spPr>
            <a:xfrm>
              <a:off x="742141" y="6246773"/>
              <a:ext cx="2767937" cy="400110"/>
            </a:xfrm>
            <a:prstGeom prst="rect">
              <a:avLst/>
            </a:prstGeom>
            <a:noFill/>
          </p:spPr>
          <p:txBody>
            <a:bodyPr wrap="none" rtlCol="0">
              <a:spAutoFit/>
            </a:bodyPr>
            <a:lstStyle/>
            <a:p>
              <a:r>
                <a:rPr lang="en-US" sz="2000" dirty="0"/>
                <a:t>Express alternatives</a:t>
              </a:r>
            </a:p>
          </p:txBody>
        </p:sp>
      </p:grpSp>
    </p:spTree>
    <p:extLst>
      <p:ext uri="{BB962C8B-B14F-4D97-AF65-F5344CB8AC3E}">
        <p14:creationId xmlns:p14="http://schemas.microsoft.com/office/powerpoint/2010/main" val="687663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Built in to </a:t>
            </a:r>
            <a:r>
              <a:rPr lang="en-US" dirty="0" err="1"/>
              <a:t>Webpack</a:t>
            </a:r>
            <a:endParaRPr lang="en-US" dirty="0"/>
          </a:p>
          <a:p>
            <a:r>
              <a:rPr lang="en-US" dirty="0"/>
              <a:t>Serves from memory</a:t>
            </a:r>
          </a:p>
          <a:p>
            <a:r>
              <a:rPr lang="en-US" dirty="0"/>
              <a:t>Includes hot reloading</a:t>
            </a:r>
          </a:p>
        </p:txBody>
      </p:sp>
      <p:sp>
        <p:nvSpPr>
          <p:cNvPr id="4" name="Title 3"/>
          <p:cNvSpPr>
            <a:spLocks noGrp="1"/>
          </p:cNvSpPr>
          <p:nvPr>
            <p:ph type="title"/>
          </p:nvPr>
        </p:nvSpPr>
        <p:spPr/>
        <p:txBody>
          <a:bodyPr/>
          <a:lstStyle/>
          <a:p>
            <a:r>
              <a:rPr lang="en-US" dirty="0" err="1"/>
              <a:t>Webpack</a:t>
            </a:r>
            <a:r>
              <a:rPr lang="en-US" dirty="0"/>
              <a:t> Dev Server</a:t>
            </a:r>
          </a:p>
        </p:txBody>
      </p:sp>
      <p:pic>
        <p:nvPicPr>
          <p:cNvPr id="6" name="Content Placeholder 21"/>
          <p:cNvPicPr>
            <a:picLocks noGrp="1" noChangeAspect="1"/>
          </p:cNvPicPr>
          <p:nvPr>
            <p:ph sz="quarter" idx="14"/>
          </p:nvPr>
        </p:nvPicPr>
        <p:blipFill>
          <a:blip r:embed="rId3"/>
          <a:stretch>
            <a:fillRect/>
          </a:stretch>
        </p:blipFill>
        <p:spPr>
          <a:xfrm>
            <a:off x="358775" y="2611177"/>
            <a:ext cx="3773488" cy="2049983"/>
          </a:xfrm>
          <a:prstGeom prst="rect">
            <a:avLst/>
          </a:prstGeom>
        </p:spPr>
      </p:pic>
    </p:spTree>
    <p:extLst>
      <p:ext uri="{BB962C8B-B14F-4D97-AF65-F5344CB8AC3E}">
        <p14:creationId xmlns:p14="http://schemas.microsoft.com/office/powerpoint/2010/main" val="1475378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Dedicated IP for sharing work on LAN</a:t>
            </a:r>
          </a:p>
          <a:p>
            <a:r>
              <a:rPr lang="en-US" dirty="0"/>
              <a:t>All interactions remain in sync!</a:t>
            </a:r>
          </a:p>
          <a:p>
            <a:r>
              <a:rPr lang="en-US" dirty="0"/>
              <a:t>Great for cross-device testing</a:t>
            </a:r>
          </a:p>
          <a:p>
            <a:r>
              <a:rPr lang="en-US" dirty="0"/>
              <a:t>Integrates with </a:t>
            </a:r>
            <a:r>
              <a:rPr lang="en-US" dirty="0" err="1"/>
              <a:t>Webpack</a:t>
            </a:r>
            <a:r>
              <a:rPr lang="en-US" dirty="0"/>
              <a:t>, </a:t>
            </a:r>
            <a:r>
              <a:rPr lang="en-US" dirty="0" err="1"/>
              <a:t>Browserify</a:t>
            </a:r>
            <a:r>
              <a:rPr lang="en-US" dirty="0"/>
              <a:t>, Gulp</a:t>
            </a:r>
          </a:p>
        </p:txBody>
      </p:sp>
      <p:sp>
        <p:nvSpPr>
          <p:cNvPr id="4" name="Title 3"/>
          <p:cNvSpPr>
            <a:spLocks noGrp="1"/>
          </p:cNvSpPr>
          <p:nvPr>
            <p:ph type="title"/>
          </p:nvPr>
        </p:nvSpPr>
        <p:spPr/>
        <p:txBody>
          <a:bodyPr/>
          <a:lstStyle/>
          <a:p>
            <a:r>
              <a:rPr lang="en-US" dirty="0" err="1"/>
              <a:t>Browsersync</a:t>
            </a:r>
            <a:endParaRPr lang="en-US" dirty="0"/>
          </a:p>
        </p:txBody>
      </p:sp>
      <p:pic>
        <p:nvPicPr>
          <p:cNvPr id="5" name="Content Placeholder 19"/>
          <p:cNvPicPr>
            <a:picLocks noGrp="1" noChangeAspect="1"/>
          </p:cNvPicPr>
          <p:nvPr>
            <p:ph sz="quarter" idx="14"/>
          </p:nvPr>
        </p:nvPicPr>
        <p:blipFill>
          <a:blip r:embed="rId3"/>
          <a:stretch>
            <a:fillRect/>
          </a:stretch>
        </p:blipFill>
        <p:spPr>
          <a:xfrm>
            <a:off x="385066" y="1812925"/>
            <a:ext cx="3720906" cy="364648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731" y="2330026"/>
            <a:ext cx="4175575" cy="2612118"/>
          </a:xfrm>
          <a:prstGeom prst="rect">
            <a:avLst/>
          </a:prstGeom>
        </p:spPr>
      </p:pic>
    </p:spTree>
    <p:extLst>
      <p:ext uri="{BB962C8B-B14F-4D97-AF65-F5344CB8AC3E}">
        <p14:creationId xmlns:p14="http://schemas.microsoft.com/office/powerpoint/2010/main" val="602214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p:txBody>
          <a:bodyPr/>
          <a:lstStyle/>
          <a:p>
            <a:r>
              <a:rPr lang="en-US" dirty="0"/>
              <a:t>http-server</a:t>
            </a:r>
          </a:p>
        </p:txBody>
      </p:sp>
      <p:sp>
        <p:nvSpPr>
          <p:cNvPr id="9" name="Title 8"/>
          <p:cNvSpPr>
            <a:spLocks noGrp="1"/>
          </p:cNvSpPr>
          <p:nvPr>
            <p:ph type="title"/>
          </p:nvPr>
        </p:nvSpPr>
        <p:spPr/>
        <p:txBody>
          <a:bodyPr/>
          <a:lstStyle/>
          <a:p>
            <a:r>
              <a:rPr lang="en-US" dirty="0"/>
              <a:t>Development Webservers</a:t>
            </a:r>
          </a:p>
        </p:txBody>
      </p:sp>
      <p:sp>
        <p:nvSpPr>
          <p:cNvPr id="7" name="Text Placeholder 6"/>
          <p:cNvSpPr>
            <a:spLocks noGrp="1"/>
          </p:cNvSpPr>
          <p:nvPr>
            <p:ph type="body" sz="quarter" idx="25"/>
          </p:nvPr>
        </p:nvSpPr>
        <p:spPr/>
        <p:txBody>
          <a:bodyPr/>
          <a:lstStyle/>
          <a:p>
            <a:r>
              <a:rPr lang="en-US" dirty="0"/>
              <a:t>Express</a:t>
            </a:r>
          </a:p>
        </p:txBody>
      </p:sp>
      <p:sp>
        <p:nvSpPr>
          <p:cNvPr id="14" name="Text Placeholder 13"/>
          <p:cNvSpPr>
            <a:spLocks noGrp="1"/>
          </p:cNvSpPr>
          <p:nvPr>
            <p:ph type="body" sz="quarter" idx="26"/>
          </p:nvPr>
        </p:nvSpPr>
        <p:spPr/>
        <p:txBody>
          <a:bodyPr/>
          <a:lstStyle/>
          <a:p>
            <a:r>
              <a:rPr lang="en-US" dirty="0"/>
              <a:t>Webpack </a:t>
            </a:r>
            <a:br>
              <a:rPr lang="en-US" dirty="0"/>
            </a:br>
            <a:r>
              <a:rPr lang="en-US" dirty="0"/>
              <a:t>dev server</a:t>
            </a:r>
          </a:p>
        </p:txBody>
      </p:sp>
      <p:sp>
        <p:nvSpPr>
          <p:cNvPr id="15" name="Text Placeholder 14"/>
          <p:cNvSpPr>
            <a:spLocks noGrp="1"/>
          </p:cNvSpPr>
          <p:nvPr>
            <p:ph type="body" sz="quarter" idx="27"/>
          </p:nvPr>
        </p:nvSpPr>
        <p:spPr/>
        <p:txBody>
          <a:bodyPr/>
          <a:lstStyle/>
          <a:p>
            <a:r>
              <a:rPr lang="en-US" dirty="0" err="1"/>
              <a:t>Browsersync</a:t>
            </a:r>
            <a:endParaRPr lang="en-US" dirty="0"/>
          </a:p>
        </p:txBody>
      </p:sp>
      <p:pic>
        <p:nvPicPr>
          <p:cNvPr id="19" name="Content Placeholder 18"/>
          <p:cNvPicPr>
            <a:picLocks noGrp="1" noChangeAspect="1"/>
          </p:cNvPicPr>
          <p:nvPr>
            <p:ph sz="quarter" idx="12"/>
          </p:nvPr>
        </p:nvPicPr>
        <p:blipFill>
          <a:blip r:embed="rId3"/>
          <a:stretch>
            <a:fillRect/>
          </a:stretch>
        </p:blipFill>
        <p:spPr>
          <a:xfrm>
            <a:off x="695325" y="2067792"/>
            <a:ext cx="2503488" cy="2185841"/>
          </a:xfrm>
          <a:prstGeom prst="rect">
            <a:avLst/>
          </a:prstGeom>
        </p:spPr>
      </p:pic>
      <p:pic>
        <p:nvPicPr>
          <p:cNvPr id="22" name="Content Placeholder 19">
            <a:extLst>
              <a:ext uri="{FF2B5EF4-FFF2-40B4-BE49-F238E27FC236}">
                <a16:creationId xmlns:a16="http://schemas.microsoft.com/office/drawing/2014/main" id="{023E74A2-A4F3-9444-B9C7-9AF0F0661AFD}"/>
              </a:ext>
            </a:extLst>
          </p:cNvPr>
          <p:cNvPicPr>
            <a:picLocks noGrp="1" noChangeAspect="1"/>
          </p:cNvPicPr>
          <p:nvPr>
            <p:ph sz="quarter" idx="24"/>
          </p:nvPr>
        </p:nvPicPr>
        <p:blipFill>
          <a:blip r:embed="rId4"/>
          <a:stretch>
            <a:fillRect/>
          </a:stretch>
        </p:blipFill>
        <p:spPr>
          <a:xfrm>
            <a:off x="8982075" y="1934003"/>
            <a:ext cx="2503488" cy="2453418"/>
          </a:xfrm>
          <a:prstGeom prst="rect">
            <a:avLst/>
          </a:prstGeom>
        </p:spPr>
      </p:pic>
      <p:pic>
        <p:nvPicPr>
          <p:cNvPr id="28" name="Content Placeholder 20">
            <a:extLst>
              <a:ext uri="{FF2B5EF4-FFF2-40B4-BE49-F238E27FC236}">
                <a16:creationId xmlns:a16="http://schemas.microsoft.com/office/drawing/2014/main" id="{EDBA67A3-22A8-0247-AFC2-BDADFB48AABC}"/>
              </a:ext>
            </a:extLst>
          </p:cNvPr>
          <p:cNvPicPr>
            <a:picLocks noGrp="1" noChangeAspect="1"/>
          </p:cNvPicPr>
          <p:nvPr>
            <p:ph sz="quarter" idx="20"/>
          </p:nvPr>
        </p:nvPicPr>
        <p:blipFill>
          <a:blip r:embed="rId5"/>
          <a:stretch>
            <a:fillRect/>
          </a:stretch>
        </p:blipFill>
        <p:spPr>
          <a:xfrm>
            <a:off x="3470275" y="2783031"/>
            <a:ext cx="2503488" cy="755362"/>
          </a:xfrm>
          <a:prstGeom prst="rect">
            <a:avLst/>
          </a:prstGeom>
        </p:spPr>
      </p:pic>
      <p:pic>
        <p:nvPicPr>
          <p:cNvPr id="1030" name="Picture 6" descr="Image result for webpack logo">
            <a:extLst>
              <a:ext uri="{FF2B5EF4-FFF2-40B4-BE49-F238E27FC236}">
                <a16:creationId xmlns:a16="http://schemas.microsoft.com/office/drawing/2014/main" id="{32EA69D2-C71B-094E-BF70-51669D12EBEB}"/>
              </a:ext>
            </a:extLst>
          </p:cNvPr>
          <p:cNvPicPr>
            <a:picLocks noGrp="1" noChangeAspect="1" noChangeArrowheads="1"/>
          </p:cNvPicPr>
          <p:nvPr>
            <p:ph sz="quarter" idx="23"/>
          </p:nvPr>
        </p:nvPicPr>
        <p:blipFill>
          <a:blip r:embed="rId6">
            <a:extLst>
              <a:ext uri="{28A0092B-C50C-407E-A947-70E740481C1C}">
                <a14:useLocalDpi xmlns:a14="http://schemas.microsoft.com/office/drawing/2010/main" val="0"/>
              </a:ext>
            </a:extLst>
          </a:blip>
          <a:srcRect/>
          <a:stretch>
            <a:fillRect/>
          </a:stretch>
        </p:blipFill>
        <p:spPr bwMode="auto">
          <a:xfrm>
            <a:off x="6245225" y="1908968"/>
            <a:ext cx="2503488" cy="2503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1902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Set Up Development Webserver</a:t>
            </a:r>
          </a:p>
        </p:txBody>
      </p:sp>
    </p:spTree>
    <p:extLst>
      <p:ext uri="{BB962C8B-B14F-4D97-AF65-F5344CB8AC3E}">
        <p14:creationId xmlns:p14="http://schemas.microsoft.com/office/powerpoint/2010/main" val="1327431414"/>
      </p:ext>
    </p:extLst>
  </p:cSld>
  <p:clrMapOvr>
    <a:masterClrMapping/>
  </p:clrMapOvr>
</p:sld>
</file>

<file path=ppt/theme/theme1.xml><?xml version="1.0" encoding="utf-8"?>
<a:theme xmlns:a="http://schemas.openxmlformats.org/drawingml/2006/main" name="Pluralsight default theme">
  <a:themeElements>
    <a:clrScheme name="Pluralsight November 2015">
      <a:dk1>
        <a:srgbClr val="404040"/>
      </a:dk1>
      <a:lt1>
        <a:srgbClr val="FFFFFF"/>
      </a:lt1>
      <a:dk2>
        <a:srgbClr val="303030"/>
      </a:dk2>
      <a:lt2>
        <a:srgbClr val="E5E5E5"/>
      </a:lt2>
      <a:accent1>
        <a:srgbClr val="F05A28"/>
      </a:accent1>
      <a:accent2>
        <a:srgbClr val="2A9FBC"/>
      </a:accent2>
      <a:accent3>
        <a:srgbClr val="2D2D2D"/>
      </a:accent3>
      <a:accent4>
        <a:srgbClr val="A62E5C"/>
      </a:accent4>
      <a:accent5>
        <a:srgbClr val="9BC850"/>
      </a:accent5>
      <a:accent6>
        <a:srgbClr val="675BA7"/>
      </a:accent6>
      <a:hlink>
        <a:srgbClr val="2A9FBC"/>
      </a:hlink>
      <a:folHlink>
        <a:srgbClr val="A62E5C"/>
      </a:folHlink>
    </a:clrScheme>
    <a:fontScheme name="Pluralsight November 2015">
      <a:majorFont>
        <a:latin typeface="Gotham Light"/>
        <a:ea typeface=""/>
        <a:cs typeface=""/>
      </a:majorFont>
      <a:minorFont>
        <a:latin typeface="Gotham Mediu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lIns="182880" tIns="182880" rIns="182880" bIns="182880" rtlCol="0" anchor="ctr"/>
      <a:lstStyle>
        <a:defPPr algn="ctr">
          <a:spcBef>
            <a:spcPts val="600"/>
          </a:spcBef>
          <a:defRPr sz="2000" dirty="0" smtClean="0">
            <a:solidFill>
              <a:schemeClr val="bg1"/>
            </a:solidFill>
          </a:defRPr>
        </a:defPPr>
      </a:lstStyle>
      <a:style>
        <a:lnRef idx="2">
          <a:schemeClr val="accent1"/>
        </a:lnRef>
        <a:fillRef idx="0">
          <a:schemeClr val="accent1"/>
        </a:fillRef>
        <a:effectRef idx="1">
          <a:schemeClr val="accent1"/>
        </a:effectRef>
        <a:fontRef idx="minor">
          <a:schemeClr val="tx1"/>
        </a:fontRef>
      </a:style>
    </a:spDef>
    <a:lnDef>
      <a:spPr>
        <a:ln>
          <a:solidFill>
            <a:schemeClr val="accent1"/>
          </a:solidFill>
          <a:headEnd type="none"/>
          <a:tailEnd type="none"/>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extLst>
    <a:ext uri="{05A4C25C-085E-4340-85A3-A5531E510DB2}">
      <thm15:themeFamily xmlns:thm15="http://schemas.microsoft.com/office/thememl/2012/main" name="Pluralsight_PowerPoint_Template_Fall_2015 (1).pptx" id="{8CB759A4-99E2-4D7A-9B57-592C31C50156}" vid="{5654D12E-9CF7-4AA1-98C9-BA6033C63D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Pluralsight_PowerPoint_Template_November_2015</Template>
  <TotalTime>113471</TotalTime>
  <Words>2789</Words>
  <Application>Microsoft Macintosh PowerPoint</Application>
  <PresentationFormat>Widescreen</PresentationFormat>
  <Paragraphs>202</Paragraphs>
  <Slides>21</Slides>
  <Notes>21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21</vt:i4>
      </vt:variant>
    </vt:vector>
  </HeadingPairs>
  <TitlesOfParts>
    <vt:vector size="34" baseType="lpstr">
      <vt:lpstr>Calibri</vt:lpstr>
      <vt:lpstr>Consolas</vt:lpstr>
      <vt:lpstr>Gotham Book</vt:lpstr>
      <vt:lpstr>Gotham Light</vt:lpstr>
      <vt:lpstr>Gotham Medium</vt:lpstr>
      <vt:lpstr>Lucida Grande</vt:lpstr>
      <vt:lpstr>Montserrat</vt:lpstr>
      <vt:lpstr>Myriad Pro</vt:lpstr>
      <vt:lpstr>Myriad Pro Light</vt:lpstr>
      <vt:lpstr>Roboto Mono</vt:lpstr>
      <vt:lpstr>Wingdings</vt:lpstr>
      <vt:lpstr>Wingdings 3</vt:lpstr>
      <vt:lpstr>Pluralsight default theme</vt:lpstr>
      <vt:lpstr>Development Webserver</vt:lpstr>
      <vt:lpstr>PowerPoint Presentation</vt:lpstr>
      <vt:lpstr>Development Webservers</vt:lpstr>
      <vt:lpstr>http-server</vt:lpstr>
      <vt:lpstr>Express</vt:lpstr>
      <vt:lpstr>Webpack Dev Server</vt:lpstr>
      <vt:lpstr>Browsersync</vt:lpstr>
      <vt:lpstr>Development Webservers</vt:lpstr>
      <vt:lpstr>PowerPoint Presentation</vt:lpstr>
      <vt:lpstr>Sharing Work-in-progress</vt:lpstr>
      <vt:lpstr>Uh, why wouldn’t I just put my work on AWS, Azure, etc?</vt:lpstr>
      <vt:lpstr>Sharing Work-in-progress</vt:lpstr>
      <vt:lpstr>localtunnel</vt:lpstr>
      <vt:lpstr>PowerPoint Presentation</vt:lpstr>
      <vt:lpstr>ngrok</vt:lpstr>
      <vt:lpstr>PowerPoint Presentation</vt:lpstr>
      <vt:lpstr>Vercel</vt:lpstr>
      <vt:lpstr>Surge</vt:lpstr>
      <vt:lpstr>Sharing Work-in-progress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Cory House</cp:lastModifiedBy>
  <cp:revision>1143</cp:revision>
  <dcterms:created xsi:type="dcterms:W3CDTF">2015-12-02T21:53:34Z</dcterms:created>
  <dcterms:modified xsi:type="dcterms:W3CDTF">2021-03-07T19:38:29Z</dcterms:modified>
</cp:coreProperties>
</file>